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722" r:id="rId4"/>
    <p:sldId id="279" r:id="rId5"/>
    <p:sldId id="277" r:id="rId6"/>
    <p:sldId id="257" r:id="rId7"/>
    <p:sldId id="723" r:id="rId8"/>
    <p:sldId id="737" r:id="rId9"/>
    <p:sldId id="297" r:id="rId10"/>
    <p:sldId id="261" r:id="rId11"/>
    <p:sldId id="724" r:id="rId12"/>
    <p:sldId id="725" r:id="rId13"/>
    <p:sldId id="726" r:id="rId14"/>
    <p:sldId id="727" r:id="rId15"/>
    <p:sldId id="728" r:id="rId16"/>
    <p:sldId id="729" r:id="rId17"/>
    <p:sldId id="730" r:id="rId18"/>
    <p:sldId id="731" r:id="rId19"/>
    <p:sldId id="263" r:id="rId20"/>
    <p:sldId id="271" r:id="rId21"/>
    <p:sldId id="276" r:id="rId22"/>
    <p:sldId id="275" r:id="rId23"/>
    <p:sldId id="281" r:id="rId24"/>
    <p:sldId id="280" r:id="rId25"/>
    <p:sldId id="732" r:id="rId26"/>
    <p:sldId id="282" r:id="rId27"/>
    <p:sldId id="285" r:id="rId28"/>
    <p:sldId id="283" r:id="rId29"/>
    <p:sldId id="287" r:id="rId30"/>
    <p:sldId id="288" r:id="rId31"/>
    <p:sldId id="289" r:id="rId32"/>
    <p:sldId id="739" r:id="rId33"/>
    <p:sldId id="740" r:id="rId3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8AA96-3605-44FC-A43C-AB896CF7741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136E-B9BC-48CA-A033-CFC7558798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354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243B1-96BB-490E-A058-FC1FDB55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4B08F8-E4BA-4928-AD98-13F730CBA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379A1D-D471-4DEE-8E77-43D6F82E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7C5C-2AD0-4168-AF25-55C056A98E08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53EE79D-3E81-4B31-9045-47ACDA38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6B80D4-776D-4493-A953-9991DC5C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748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C8A7C-C0FD-4724-8238-3FCFD03A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D9355A0-EF09-4A79-9BDE-75CCF1DEF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54A55B3-B26B-495F-83DE-F08E990C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19D-4BDB-4438-B784-5C0F7A2CE75E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037279-C068-499C-9C59-2C7025A6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1AE1D59-6B58-46AF-BD88-80612E9C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210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8176384-2734-4B0A-9AD4-D9E0B1AB5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99ECD0F-314C-4838-A9C3-E00D10DFE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55C3CC-759E-4713-807A-98743014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5D62-FB6E-4694-9240-18D354ABB531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053170F-2E19-4F41-9A3F-E3CA39A6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E268FC1-9E4D-4C56-9C04-6D38FD9A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999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697148" y="983039"/>
            <a:ext cx="6676333" cy="625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7148" y="2011575"/>
            <a:ext cx="8054191" cy="36235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  <a:lvl2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2pPr>
            <a:lvl3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3pPr>
            <a:lvl4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4pPr>
            <a:lvl5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7569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1DC5B-ADFB-4846-82B8-1871A66EF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CF14F5-CCFA-4C07-8EE1-8CCF3D35E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8A8AB6-2992-43AB-97BF-596CFB61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B1C1-D107-4C1F-8014-E0240164FAF6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8EDCF4E-07C3-462E-820F-05864706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ABD2F7-29A7-47CA-B74C-B7A92952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1201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81986-926C-4C70-8AF6-4932B9BA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C8E2EF-90CF-4EE5-AA71-ECC0F513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AD3D7C9-6456-4579-9633-B9BBCCF8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E0-D88F-4634-B42F-14301B7B4978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DFCA50-703C-4EF4-90F6-7998F231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1AA8D7-FCB4-4955-BEE8-96866A34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58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0E9F4-22E3-4818-BACC-FAA7253B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D0E296-5CD8-4A29-9B42-CE50B78EA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A0C484A-8C1F-4034-83D0-C11BA853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FA64-1E5C-4653-99AD-381C9193C5FA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AFE72D-FEF0-4E1D-913D-6DAF6EDC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05B4BBC-69F7-45CE-93E1-9D05C64B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013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D353B-C544-459A-8F4D-E6D8AFAF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AE1663-3A22-4154-8574-4A5526C21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1518D42-0BDD-4461-9127-47D529D3F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FA137F-D8C6-40EE-86F4-4C877A94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1A60-B5F4-4567-A981-3D70A6864FE1}" type="datetime1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E218745-F457-4089-A998-C37B06ED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81CB572-6B0A-4864-A027-98BCE7F8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231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841DA-7DE3-4D9B-9D12-BB4995CB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2E1D16-E2C4-4206-B9C1-037B64D51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C1DD9C0-1DCF-4F8D-A81C-EDD50C035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7101E7-0CF0-46F7-8771-69885EF6F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C38D437-D32F-4CF4-A381-7886500EA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782B7A6-E53B-415D-9FA4-2B1C6552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52E-B200-44D3-9A34-F1453B5A3595}" type="datetime1">
              <a:rPr lang="sk-SK" smtClean="0"/>
              <a:t>15. 9. 2025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4B2BFF8-C697-4778-BA2A-C8A4E04A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3B60BED-51BD-4170-BC57-C3C48BE1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29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2D431-DC4D-42D9-9388-EF383A23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F8BDB0A-020A-479A-AECF-DC40D7C1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FCD-25BA-4819-8C52-5FAB24D7CA7C}" type="datetime1">
              <a:rPr lang="sk-SK" smtClean="0"/>
              <a:t>15. 9. 2025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FE90B40-2884-4072-9A3E-BEB2171F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7674785-D066-4AA8-9658-433A8074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096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8BDD792-8B5B-4FEF-9061-7BD8687D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6B0D-8CBD-4B28-AF42-443FE2648C29}" type="datetime1">
              <a:rPr lang="sk-SK" smtClean="0"/>
              <a:t>15. 9. 2025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740AFCE-7FE5-431A-8247-0C980CFA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C80DE28-BED7-43F0-B366-DAA80444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02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99F2E-1DE7-4220-AC7F-6916C242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CC72A4-6CD1-4870-BD07-7E6B4217F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EE8894-90E6-4069-AD02-0EA1BBF3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6039-8AB1-47CA-A0CB-5C0F212E7CFC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F788269-2307-43F6-9B46-0C5BA21C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4B51BA-A074-45CC-B7B5-434AC571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0756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37539-78DF-4A68-B436-03196DE1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2FAE7D-9802-4F80-91DA-8BCE50CD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4A3AD8-B1AC-42A1-B07F-411E52F78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00D5054-EA74-42B3-B8A6-A401A9C3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87EB-DBBE-4A17-992C-19C3D367DA73}" type="datetime1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9945DDB-CB29-40B0-9D58-F82571B9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E5F9CEF-D1A1-473A-A2B5-4BAA1233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833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25D98-C70D-41DD-9E2E-6B0BA1C1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D28A173-5A4C-4855-931B-212FB4B5D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D51848-90D8-4321-B0DE-84931CD0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149832-EB79-4175-A729-4D69346C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1862-F88E-407B-A3D8-A20B38058CE4}" type="datetime1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0C60938-B8EF-48D6-A866-996F676E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853C3B4-BB32-4B41-9B1D-6046DC85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80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4A94A-4B60-4239-9FD0-58C9439D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DA7A95-2737-4439-BB35-2E4EF651C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39FB65-0D6D-4E28-B94F-67F9CD52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BC2F-0568-47F8-BAEF-7CE630AAA1EE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2DC3A4-D96B-47C6-8FF9-4A72A555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DFBBE69-C470-4921-AA21-AA4FD789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697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2930215-1417-459E-890E-32F157D06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0BD7C64-137D-4A76-9F0F-BF1DCD91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3576A8-2A27-4259-A83A-3F54C918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97C-5AB6-40FF-93D3-1F0CB5B3E110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101FB97-FB85-4F42-A138-65D2DA27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DB8BAE3-7505-40BE-8253-6A3CAC0B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840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E9E54-8138-4EF3-B363-C518B932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C1A8A6-4A09-4A36-BF1F-98DCD661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FC8C1E-75B2-48EE-9738-4E7B7B28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225F-A4DB-49B0-90D6-773ED1ECD11A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BCF8BAD-C611-4AA6-89A4-9CCB6DD1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505A694-3FEF-4470-A8A7-9B0695A6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FAF1C-C452-4B22-93C4-C9297148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AC21C9-56DB-4507-8BE9-4C41862B1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C85DE2E-EF32-4F5F-A44D-1EA9F502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839B474-5E2F-448E-B1D3-77B84864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A48-EFF3-4B9A-8D75-8E6544C95718}" type="datetime1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00E0DC8-5597-4E36-AC17-9FAF9D0E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F07DE3A-F476-49A5-BB0B-43D2F1C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90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1C531-98AE-49CB-BDD1-C1D687F7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5CDACC-DEBE-4D0B-9299-1D30CFD65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BE941AA-F84F-4C69-AAF2-C0415E5D0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10E1CA-6A16-4F78-89EB-FB7BE86DD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49ABFAE-8332-49A3-B1A3-C8814825F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43A913D-3A0A-4994-9316-454A16C2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01ED-31A3-41AC-B0A7-6EDD8AE4BB90}" type="datetime1">
              <a:rPr lang="sk-SK" smtClean="0"/>
              <a:t>15. 9. 2025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655621C-7241-4DE9-AB46-40164CB1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2340549-CFAB-4791-90E8-330FF85E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96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2C0F4-2EC0-42E0-B151-FEB773DF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9574916-E3B9-4F62-9718-65BBB4AB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BA9-7AC5-4623-A6A6-F6004BEF5443}" type="datetime1">
              <a:rPr lang="sk-SK" smtClean="0"/>
              <a:t>15. 9. 2025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C248164-7BA8-458F-AE45-61513CF9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436D746-4628-464D-AE23-B85DD193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026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5FA1786-9604-470F-ABFB-2E5B4C92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B20-C681-4968-8B62-A13EBD8B83DC}" type="datetime1">
              <a:rPr lang="sk-SK" smtClean="0"/>
              <a:t>15. 9. 2025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1DE171D-08A0-4423-9638-B17C9334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5363081-04B1-42CB-9CE9-9F82FEDC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19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62DE3-3936-432D-BCF9-55E2C7D0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D53067-FD8A-4CEF-9700-33F8FF9F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2ADDC0-67CF-4DB7-BCCD-0231E31C7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4EE0BE3-8B22-4300-B24C-3B9D70D1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D649-93CE-4533-94CC-55D1EF895203}" type="datetime1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798D2D-1BDE-4560-B830-55EA2C32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852A839-4ED7-4901-A949-9D952233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276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83AC7-8EF5-4AF7-BFF2-DCE09165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34EC435-5E0A-4C3F-B10E-3E73BF345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290C86-7814-4D2D-8CD4-00D9C2DEE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54553E3-8068-4293-B71B-45972064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5A30-EAAD-430E-BF85-E62EFD099C26}" type="datetime1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2D9E98-D49A-4E83-8763-C9654BFE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9C2CF77-155B-41E5-B18E-B9F95F3A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47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6A2D901-0EB6-4E43-AE8B-9DABDBE7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D1AC5B-CBC0-4A24-85B1-F87808116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42C5411-26DA-447F-A2EE-DFE3E894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787C-D901-4AC7-A84A-F05B6E286D1C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75D95E4-2105-4FE2-ABF7-0C44F9C33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49469C1-AB0F-4989-9F1F-EA8169883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0E94-229E-4E33-9034-E2DF9F6E2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26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8CE0E37-BD22-4D47-8C34-C2B01A1D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2AFA1E-33E3-458E-9CB3-58DCB3C0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66C5334-A322-4D72-A6ED-C762B0305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FE51-7C21-4711-84E9-4223C4268DCE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6979FC1-AA6A-4E1A-A9FD-D5ED557CC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ADC1B6-0BD4-4437-83F1-FBAB7300C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1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nedu.sk/pedagogicko-organizacne-pokyny-na-skolsky-rok-20252026/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sk/financovanie-regionalneho-skolstva/" TargetMode="External"/><Relationship Id="rId2" Type="http://schemas.openxmlformats.org/officeDocument/2006/relationships/hyperlink" Target="https://www.minedu.sk/financovanie-skolstv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889DA-628D-42DF-9CEF-66FA2EABC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Pracovná porada - školy a školské zariadenia  </a:t>
            </a:r>
            <a:br>
              <a:rPr lang="sk-SK" sz="4000" b="1" dirty="0"/>
            </a:br>
            <a:r>
              <a:rPr lang="sk-SK" sz="4000" b="1" dirty="0"/>
              <a:t>v zriaďovateľskej pôsobnosti Regionálneho úradu školskej správy v Nitre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8E3933-D143-43CF-AAF5-71B5A72D2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sk-SK" dirty="0"/>
          </a:p>
          <a:p>
            <a:r>
              <a:rPr lang="sk-SK" dirty="0"/>
              <a:t>PaedDr. Ingrid Hrnčárová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vedúca o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dboru metodiky</a:t>
            </a:r>
          </a:p>
          <a:p>
            <a:endParaRPr lang="sk-SK" dirty="0"/>
          </a:p>
          <a:p>
            <a:r>
              <a:rPr lang="sk-SK" dirty="0"/>
              <a:t>26.08.2025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8CD2CC6-87C2-4189-A7AE-3453A6B3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77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EEDBDC50-BA43-4663-8665-CF2B966E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09100"/>
            <a:ext cx="12022228" cy="6439799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6E265CE-2E69-46D3-B505-0073A54C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981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DC8E28E8-977B-4F74-B24E-DCA46FDC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468"/>
            <a:ext cx="12192000" cy="5327063"/>
          </a:xfrm>
          <a:prstGeom prst="rect">
            <a:avLst/>
          </a:prstGeom>
        </p:spPr>
      </p:pic>
      <p:sp>
        <p:nvSpPr>
          <p:cNvPr id="10" name="Zástupný objekt pre číslo snímky 9">
            <a:extLst>
              <a:ext uri="{FF2B5EF4-FFF2-40B4-BE49-F238E27FC236}">
                <a16:creationId xmlns:a16="http://schemas.microsoft.com/office/drawing/2014/main" id="{E86C4E54-B897-43D7-8C8B-0738D778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26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7236F7CC-0776-4EB2-80A8-30D16497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236"/>
            <a:ext cx="12192000" cy="4407528"/>
          </a:xfrm>
          <a:prstGeom prst="rect">
            <a:avLst/>
          </a:prstGeom>
        </p:spPr>
      </p:pic>
      <p:sp>
        <p:nvSpPr>
          <p:cNvPr id="12" name="Zástupný objekt pre číslo snímky 11">
            <a:extLst>
              <a:ext uri="{FF2B5EF4-FFF2-40B4-BE49-F238E27FC236}">
                <a16:creationId xmlns:a16="http://schemas.microsoft.com/office/drawing/2014/main" id="{8010AD36-F7B1-4636-BFF2-C643CF6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65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73D11D56-9DF7-4456-99F7-9DCF02D0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352"/>
            <a:ext cx="12192000" cy="4417296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BEABA8C-10FB-46ED-9D2E-148C4794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61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E98DED1C-0BFC-4DD4-9EF9-DA4C7D24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672"/>
            <a:ext cx="12192000" cy="4348655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75DF368-E124-4AB0-848E-1A6BAA69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497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3A996933-A7D5-4990-B8A4-3A5A4DF10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011"/>
            <a:ext cx="12192000" cy="4521978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9566F60-3263-4950-8D38-6E156B6B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273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CC7834EF-9126-43C5-BD6A-5DA0927C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922"/>
            <a:ext cx="12192000" cy="4416155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63663DD-18F1-4C55-BE22-88A82695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81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2388D60-AAF6-40DF-A411-4DABB037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413"/>
            <a:ext cx="12192000" cy="4395173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D3B25BC-6B9B-4A85-9BEA-32CB63E5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504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3BB6A-0788-4941-9F73-7E78414D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i="0" cap="all" dirty="0">
                <a:solidFill>
                  <a:srgbClr val="0055A0"/>
                </a:solidFill>
                <a:effectLst/>
                <a:latin typeface="Rubik"/>
              </a:rPr>
              <a:t>Podporné opatrenia</a:t>
            </a:r>
            <a:br>
              <a:rPr lang="sk-SK" b="1" i="0" cap="all" dirty="0">
                <a:solidFill>
                  <a:srgbClr val="0055A0"/>
                </a:solidFill>
                <a:effectLst/>
                <a:latin typeface="Rubik"/>
              </a:rPr>
            </a:br>
            <a:endParaRPr lang="sk-SK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73A5E86D-E1C5-493A-8BA3-1DE6A4A0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095" y="1825625"/>
            <a:ext cx="9387810" cy="4351338"/>
          </a:xfrm>
        </p:spPr>
      </p:pic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6A90EF3-2161-4852-BB82-6AC26760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64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1F90C-D87E-49AA-9B61-23B81EDA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hlinkClick r:id="rId2" action="ppaction://hlinksldjump"/>
              </a:rPr>
              <a:t>https://podporneopatrenia.minedu.sk/katalog-podpornych-opatreni/</a:t>
            </a:r>
            <a:endParaRPr lang="sk-SK" sz="28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198AEAD-5682-46DB-89E8-5360DDF38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1206" y="1825625"/>
            <a:ext cx="2989588" cy="4351338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AEB20B0-E0A8-4594-96AF-1081D11A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332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ADA34-69FB-41A2-81E9-2E347F96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Zameranie prezentácie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DA5112-3176-483B-812D-20FEB65D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Organizácia školského roka 2025/2026 </a:t>
            </a:r>
          </a:p>
          <a:p>
            <a:r>
              <a:rPr lang="sk-SK" dirty="0"/>
              <a:t>Metodické usmernenia a </a:t>
            </a:r>
            <a:r>
              <a:rPr lang="sk-SK" dirty="0" err="1"/>
              <a:t>Newsletter</a:t>
            </a:r>
            <a:r>
              <a:rPr lang="sk-SK" dirty="0"/>
              <a:t> - novinky za školstva</a:t>
            </a:r>
          </a:p>
          <a:p>
            <a:r>
              <a:rPr lang="sk-SK" dirty="0"/>
              <a:t>Racionalizačné opatrenia realizované RÚŠS zriaďovateľom</a:t>
            </a:r>
          </a:p>
          <a:p>
            <a:r>
              <a:rPr lang="sk-SK" dirty="0"/>
              <a:t>EDUZBER 2025  a financovanie škôl a školským zariadení</a:t>
            </a:r>
          </a:p>
          <a:p>
            <a:r>
              <a:rPr lang="sk-SK" dirty="0"/>
              <a:t>Podporné opatrenie + výkonové a obsahové štandardy odborných činností spolupráca s CPP a ŠCPP </a:t>
            </a:r>
          </a:p>
          <a:p>
            <a:r>
              <a:rPr lang="sk-SK" dirty="0"/>
              <a:t>Legislatíva a vnútorné rezortné predpisy profesijné štandardy</a:t>
            </a:r>
          </a:p>
          <a:p>
            <a:r>
              <a:rPr lang="sk-SK" dirty="0"/>
              <a:t>Desegregácia a </a:t>
            </a:r>
            <a:r>
              <a:rPr lang="sk-SK" dirty="0" err="1"/>
              <a:t>retestovanie</a:t>
            </a:r>
            <a:r>
              <a:rPr lang="sk-SK" dirty="0"/>
              <a:t> žiakov s MP </a:t>
            </a:r>
          </a:p>
          <a:p>
            <a:r>
              <a:rPr lang="sk-SK" dirty="0"/>
              <a:t>Informácie z osobného úradu</a:t>
            </a:r>
          </a:p>
          <a:p>
            <a:r>
              <a:rPr lang="sk-SK" dirty="0"/>
              <a:t>Informácie z Odboru ekonomiky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92278B-A7D7-43FD-8EF3-96D233F1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05260-28DD-4C40-B602-A054979FAC01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2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6EED6-8459-4CC0-BBE0-EC48A66F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hlinkClick r:id="rId2" action="ppaction://hlinksldjump"/>
              </a:rPr>
              <a:t>https://podporneopatrenia.minedu.sk/financovanie-podpornych-opatreni/</a:t>
            </a:r>
            <a:endParaRPr lang="sk-SK" sz="24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97B6E04-0420-4009-BFBC-C0DEDA2A4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4326" y="1825625"/>
            <a:ext cx="6323347" cy="4351338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D1817D9-C111-4CB4-A398-A6BF3849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957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EE0CE-AB40-4307-B478-FFC9F3CE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Rolujeme sa dolu   ↓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2612F3D-7463-4482-B825-9CDB4273F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996" y="1825625"/>
            <a:ext cx="5728007" cy="4351338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766F196-9B50-4962-99C7-EC4D5EA6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650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85FB7-73FF-4A8E-ACE7-144CF8C0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600" b="1" dirty="0"/>
              <a:t>Štandardy odborných činností v systéme poradenstva a prevencie</a:t>
            </a:r>
            <a:br>
              <a:rPr lang="sk-SK" sz="3600" b="1" dirty="0"/>
            </a:br>
            <a:r>
              <a:rPr lang="sk-SK" sz="2200" b="1" dirty="0">
                <a:hlinkClick r:id="rId2" action="ppaction://hlinksldjump"/>
              </a:rPr>
              <a:t>https://www.minedu.sk/standardy-odbornych-cinnosti-v-systeme-poradenstva-a-prevencie/</a:t>
            </a:r>
            <a:endParaRPr lang="sk-SK" sz="2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C23E4-34BF-4290-951F-6D4CFED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↓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B69165-FA9A-4A6A-99EE-60DA63CD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22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E593745-A62E-43D2-BD6C-8EE26E78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19866"/>
            <a:ext cx="10244667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5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E7E82-BD1F-477C-99CA-9E224661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Špeciálne a inkluzívne vzdelávanie</a:t>
            </a:r>
            <a:br>
              <a:rPr lang="sk-SK" sz="2800" b="1" dirty="0"/>
            </a:br>
            <a:r>
              <a:rPr lang="sk-SK" sz="2800" b="1" dirty="0">
                <a:hlinkClick r:id="rId2" action="ppaction://hlinksldjump"/>
              </a:rPr>
              <a:t>https://www.minedu.sk/specialne-a-inkluzivne-vzdelavanie/</a:t>
            </a:r>
            <a:endParaRPr lang="sk-SK" sz="2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15E54B-ED49-4547-A5DD-A8F6BBA1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sk-SK" b="1" i="0" dirty="0">
                <a:solidFill>
                  <a:srgbClr val="00B050"/>
                </a:solidFill>
                <a:effectLst/>
                <a:latin typeface="Rubik"/>
              </a:rPr>
              <a:t>Interaktívna mapa 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a </a:t>
            </a: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databáza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 zariadení poradenstva a prevencie (ZPP)</a:t>
            </a:r>
          </a:p>
          <a:p>
            <a:pPr marL="0" indent="0" algn="l">
              <a:buNone/>
            </a:pPr>
            <a:endParaRPr lang="sk-SK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Účelom interaktívnej mapy a databázy ZPP je sprístupniť zákonným zástupcom detí a žiakov, zamestnancom rezortu školstva a inštitúciám vecne príslušných rezortov pravidelne aktualizované základné informácie o ZPP, najmä o ich personálnom obsadení, poskytovaných odborných činnostiach, jazykoch, ktorými sa klienti v daných ZPP dorozumejú a pod.</a:t>
            </a:r>
            <a:endParaRPr lang="sk-SK" b="1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>
              <a:buNone/>
            </a:pPr>
            <a:endParaRPr lang="sk-SK" dirty="0">
              <a:hlinkClick r:id="rId2" action="ppaction://hlinksldjump"/>
            </a:endParaRPr>
          </a:p>
          <a:p>
            <a:pPr marL="0" indent="0">
              <a:buNone/>
            </a:pPr>
            <a:r>
              <a:rPr lang="sk-SK" dirty="0">
                <a:hlinkClick r:id="rId2" action="ppaction://hlinksldjump"/>
              </a:rPr>
              <a:t>https://www.minedu.sk/interaktivna-mapa-a-databaza-zariadeni-poradenstva-a-prevencie/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1C5BBC-6421-4858-97A8-3AFF0CB8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744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AAB54-7E55-48B8-8DE0-8B197DBB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Zdieľaní odborní zamestnanci v CPP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AEF7FE-595A-4D0D-B69A-12DF0546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/>
              <a:t>Pilotný projekt ministerstva školstva 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na podporu školských podporných tímov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0F7CBC7-2559-4B03-A853-C2FEE0DF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95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876CE-4C05-422B-83DE-DB0E40AB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Legislatíva</a:t>
            </a:r>
            <a:br>
              <a:rPr lang="sk-SK" dirty="0"/>
            </a:br>
            <a:r>
              <a:rPr lang="sk-SK" sz="2400" dirty="0">
                <a:hlinkClick r:id="rId2" action="ppaction://hlinksldjump"/>
              </a:rPr>
              <a:t>https://www.minedu.sk/legislativa/</a:t>
            </a:r>
            <a:endParaRPr lang="sk-SK" sz="2400" dirty="0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323A4178-F392-4D20-B440-5497B6F77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9969" y="1825625"/>
            <a:ext cx="7688459" cy="3770842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18BEA06-B540-4D0A-A4F5-1A0EE5A9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184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16BFD-6A5E-4563-889A-F4106740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Vnútorné rezortné predpisy</a:t>
            </a:r>
            <a:br>
              <a:rPr lang="sk-SK" dirty="0"/>
            </a:br>
            <a:r>
              <a:rPr lang="sk-SK" sz="2700" dirty="0">
                <a:hlinkClick r:id="rId2" action="ppaction://hlinksldjump"/>
              </a:rPr>
              <a:t>https://www.minedu.sk/vnutorne-rezortne-predpisy/</a:t>
            </a:r>
            <a:br>
              <a:rPr lang="sk-SK" sz="2700" dirty="0"/>
            </a:br>
            <a:br>
              <a:rPr lang="sk-SK" sz="2700" dirty="0"/>
            </a:br>
            <a:r>
              <a:rPr lang="sk-SK" sz="2700" dirty="0">
                <a:solidFill>
                  <a:srgbClr val="FF0000"/>
                </a:solidFill>
              </a:rPr>
              <a:t>sú zverejnené podľa rokov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C75138-FA45-4915-BF5B-E70A13FE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Odporúčam stiahnuť 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počítača </a:t>
            </a:r>
            <a:endParaRPr lang="sk-SK" dirty="0"/>
          </a:p>
          <a:p>
            <a:pPr marL="0" indent="0">
              <a:buNone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Pokyn ministra č. 39/2017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ktorým sa vydávajú profesijné štandardy pre jednotlivé kategórie a podkategórie pedagogických zamestnancov a odborných zamestnancov škôl a školských zariadení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Prílohy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Pokynu ministra č. 39/2017 </a:t>
            </a:r>
            <a:r>
              <a:rPr lang="sk-SK" dirty="0"/>
              <a:t>slúžia na ujasnenie si povinností jednotlivých kategórií pedagogických a odborných zamestnancov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DA71EC1-4D20-4923-B9AA-0F865BDB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1038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5B81-68C4-4FC6-8DF4-5D5D56AA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5600700" algn="r"/>
              </a:tabLst>
            </a:pP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Prílohy k Pokynu ministra č. 39/2017- prehľad</a:t>
            </a: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8B5E39EA-F556-4481-A080-29E4EB284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783" y="1929317"/>
            <a:ext cx="9202434" cy="4143953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C313097-5AD9-49F9-9C53-384814C1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9627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0ECCD-75A7-4EA5-B10E-804016FF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Desegregácia</a:t>
            </a: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r>
              <a:rPr lang="sk-SK" sz="2200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  <a:t>https://www.minedu.sk/desegregacia/</a:t>
            </a:r>
            <a:br>
              <a:rPr lang="sk-SK" sz="2200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</a:br>
            <a:endParaRPr lang="sk-SK" sz="2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F8D816-DCB7-46F9-B85A-889931673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Hlavné ciele v tejto oblasti sú:</a:t>
            </a:r>
          </a:p>
          <a:p>
            <a:endParaRPr lang="sk-SK" dirty="0"/>
          </a:p>
          <a:p>
            <a:r>
              <a:rPr lang="sk-SK" dirty="0"/>
              <a:t>odstraňovať sociálne vylučovanie a neprípustné oddelené vzdelávanie,</a:t>
            </a:r>
          </a:p>
          <a:p>
            <a:r>
              <a:rPr lang="sk-SK" dirty="0"/>
              <a:t>zabezpečiť prístup ku kvalitnému vzdelávaniu pre všetky deti,</a:t>
            </a:r>
          </a:p>
          <a:p>
            <a:r>
              <a:rPr lang="sk-SK" dirty="0"/>
              <a:t>zvýšiť počet detí, ktoré úspešne ukončia základné vzdelanie,</a:t>
            </a:r>
          </a:p>
          <a:p>
            <a:r>
              <a:rPr lang="sk-SK" dirty="0"/>
              <a:t>podporiť čo najviac detí z rómskych komunít v pokračovaní štúdia  na stredných školách,</a:t>
            </a:r>
          </a:p>
          <a:p>
            <a:r>
              <a:rPr lang="sk-SK" dirty="0"/>
              <a:t>motivovať ich k ďalšiemu vzdelávaniu na vysokých školách.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831A3B-7106-4383-9168-2827018D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30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141F23F1-DE6C-4972-86AE-8B8AA95C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29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F3FA884-2A21-42D6-94FE-44E6B7BC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7" y="0"/>
            <a:ext cx="1014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2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78A71-CE4B-476C-A3FF-5EB48240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Pedagogicko-organizačné pokyny na školský rok 2025/2026</a:t>
            </a:r>
            <a:br>
              <a:rPr lang="pl-PL" sz="2800" b="1" dirty="0"/>
            </a:br>
            <a:r>
              <a:rPr lang="pl-PL" sz="2400" b="1" dirty="0">
                <a:hlinkClick r:id="rId2"/>
              </a:rPr>
              <a:t>https://www.minedu.sk/pedagogicko-organizacne-pokyny-na-skolsky-rok-20252026/</a:t>
            </a:r>
            <a:endParaRPr lang="sk-SK" sz="2400" b="1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24E23218-7CE9-4A51-BD87-CC3219EE7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1001" y="1820333"/>
            <a:ext cx="8652932" cy="4356630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5278FF7-503A-445D-B8C5-A16B61D9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5094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55C1A-EFAF-4B41-A203-699657BC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b="1" i="0" dirty="0">
                <a:solidFill>
                  <a:srgbClr val="212529"/>
                </a:solidFill>
                <a:effectLst/>
                <a:latin typeface="Rubik"/>
              </a:rPr>
              <a:t>Inšpiratívne materiály na podporu tolerancie, inklúzie a rozmanitosti</a:t>
            </a:r>
            <a:br>
              <a:rPr lang="sk-SK" sz="2000" b="1" i="0" dirty="0">
                <a:solidFill>
                  <a:srgbClr val="212529"/>
                </a:solidFill>
                <a:effectLst/>
                <a:latin typeface="Rubik"/>
              </a:rPr>
            </a:br>
            <a:r>
              <a:rPr lang="sk-SK" sz="2000" b="1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  <a:t>https://www.minedu.sk/odborne-materialy-pre-skoly-azriadovatelov-kdesegregacii/</a:t>
            </a:r>
            <a:endParaRPr lang="sk-SK" sz="2000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A21B7B7A-7C57-438B-B944-2F9705B78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7876" y="1825625"/>
            <a:ext cx="10156247" cy="4351338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791E4A6-BFFA-4BB9-B986-2E56EF96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8043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3D47CA7-1737-4356-8C5A-96A8DA68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Vaše otázky prosím...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8068531-0D40-41D0-9371-9AC544312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9F6E92A-5F1F-4D93-ACEC-0A70771A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5523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C8F838-3EFE-4949-8EFC-2A11BFB0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AD609AD-85F7-41A8-BEF3-346FDC84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4821456-57B7-42B0-BFDA-4004E439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17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9A239-0BC8-4C61-82B0-6D43698A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Aktuálne témy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A005CB6-DAA8-4BB5-BF94-F099C623D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045" y="1825625"/>
            <a:ext cx="5807910" cy="4351338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60C72D4-5BBE-42BE-97C6-47572A9F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385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C1125-2F91-44F1-BE3F-2CB1DC22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sk-SK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Racionalizačné opatrenia realizované RÚŠS zriaďovateľom</a:t>
            </a:r>
            <a:br>
              <a:rPr kumimoji="0" lang="sk-SK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5623BB-FCB5-4745-8DC4-601C4FAB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Metodické návštevy v školách a školských zariadeniach v priebehu šk. roka 2024/2025</a:t>
            </a:r>
          </a:p>
          <a:p>
            <a:endParaRPr lang="sk-SK" dirty="0"/>
          </a:p>
          <a:p>
            <a:r>
              <a:rPr lang="sk-SK" dirty="0"/>
              <a:t>Vyradená škola ŠZŠ, Komjatice</a:t>
            </a:r>
          </a:p>
          <a:p>
            <a:r>
              <a:rPr lang="sk-SK" dirty="0"/>
              <a:t>Vyradené RC, Vráble</a:t>
            </a:r>
          </a:p>
          <a:p>
            <a:r>
              <a:rPr lang="sk-SK" dirty="0"/>
              <a:t>Vyradené LVS Poľný Kesov</a:t>
            </a:r>
          </a:p>
          <a:p>
            <a:r>
              <a:rPr lang="sk-SK" dirty="0"/>
              <a:t>Zaradené: EP Komárno ako súčasť CPP Hurbanovo</a:t>
            </a:r>
          </a:p>
          <a:p>
            <a:r>
              <a:rPr lang="sk-SK" dirty="0"/>
              <a:t>Riešenie nedostatočnej priestorovej kapacity: </a:t>
            </a:r>
          </a:p>
          <a:p>
            <a:pPr marL="0" indent="0">
              <a:buNone/>
            </a:pPr>
            <a:r>
              <a:rPr lang="sk-SK" dirty="0"/>
              <a:t>    	CPP Šaľa  </a:t>
            </a:r>
          </a:p>
          <a:p>
            <a:pPr marL="0" indent="0">
              <a:buNone/>
            </a:pPr>
            <a:r>
              <a:rPr lang="sk-SK" dirty="0"/>
              <a:t>	ŠZŠ- Speciális Alapiskola Kolárovo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B2044BD-D544-4241-893E-A11E577C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51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AA06A-6117-4D7A-822C-7D668A3F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Aktuálny počet škôl a školských zariadení v zriaďovateľskej pôsobnosti RÚŠS v Nitre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4AC085-F24A-4624-9F45-A7336E2A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30 subjektov</a:t>
            </a:r>
          </a:p>
          <a:p>
            <a:pPr marL="0" indent="0">
              <a:buNone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problematike ŠMŠ, ŠZŠ a SŠ sa budeme konkrétne venovať  </a:t>
            </a:r>
          </a:p>
          <a:p>
            <a:pPr marL="0" indent="0">
              <a:buNone/>
            </a:pP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na spoločných pracovných poradách pre všetky školy v územnej pôsobnosti 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nasledovne:</a:t>
            </a:r>
          </a:p>
          <a:p>
            <a:pPr marL="0" indent="0">
              <a:buNone/>
            </a:pP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5.9.2025 MŠ a ŠMŠ okresy NR,TO,ZM a SA – GY </a:t>
            </a:r>
            <a:r>
              <a:rPr lang="sk-SK" dirty="0" err="1">
                <a:solidFill>
                  <a:prstClr val="black"/>
                </a:solidFill>
                <a:latin typeface="Calibri" panose="020F0502020204030204"/>
              </a:rPr>
              <a:t>Párovská</a:t>
            </a: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 1, Nitra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8.9.2025 </a:t>
            </a: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MŠ a ŠMŠ  okresy LV NZ a LV - Kino Mier Nové Zámky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9.9.2025 ZŠ a ŠZŠ okresy LV,NZ a KN – Kinosála Dom kultúry Nové Zámky</a:t>
            </a:r>
          </a:p>
          <a:p>
            <a:pPr marL="0" indent="0">
              <a:buNone/>
            </a:pPr>
            <a:r>
              <a:rPr lang="sk-SK" dirty="0"/>
              <a:t>10.9.2025 ZŠ a ŠZŠ okresy 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NR,TO,ZM a SA </a:t>
            </a: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– GY </a:t>
            </a:r>
            <a:r>
              <a:rPr lang="sk-SK" dirty="0" err="1">
                <a:solidFill>
                  <a:prstClr val="black"/>
                </a:solidFill>
                <a:latin typeface="Calibri" panose="020F0502020204030204"/>
              </a:rPr>
              <a:t>Párovská</a:t>
            </a: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 1, Nitra</a:t>
            </a:r>
          </a:p>
          <a:p>
            <a:pPr marL="0" indent="0">
              <a:buNone/>
            </a:pP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11.9.2025 SŠ a OUI celý kraj – GY </a:t>
            </a:r>
            <a:r>
              <a:rPr lang="sk-SK" dirty="0" err="1">
                <a:solidFill>
                  <a:prstClr val="black"/>
                </a:solidFill>
                <a:latin typeface="Calibri" panose="020F0502020204030204"/>
              </a:rPr>
              <a:t>Párovská</a:t>
            </a: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 1, Nitra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D513917-17C6-478E-9B1D-133416DC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0E94-229E-4E33-9034-E2DF9F6E241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360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86C5C03-8848-4631-A204-658CC1F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7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BAB8288-2A31-41BC-ACEE-446AD6E0C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742"/>
            <a:ext cx="12192000" cy="59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3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8AC01-E6E6-1C29-A6F8-B18DE5180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object 4">
            <a:extLst>
              <a:ext uri="{FF2B5EF4-FFF2-40B4-BE49-F238E27FC236}">
                <a16:creationId xmlns:a16="http://schemas.microsoft.com/office/drawing/2014/main" id="{21075EE4-F582-ED29-F60B-C4359FCFF8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7148" y="968838"/>
            <a:ext cx="10612993" cy="6250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defRPr spc="-100"/>
            </a:lvl1pPr>
          </a:lstStyle>
          <a:p>
            <a:r>
              <a:rPr lang="sk-SK" dirty="0"/>
              <a:t>PODPORA ŠKOLÁM POČAS ZBERU</a:t>
            </a:r>
          </a:p>
        </p:txBody>
      </p:sp>
      <p:sp>
        <p:nvSpPr>
          <p:cNvPr id="276" name="object 6">
            <a:extLst>
              <a:ext uri="{FF2B5EF4-FFF2-40B4-BE49-F238E27FC236}">
                <a16:creationId xmlns:a16="http://schemas.microsoft.com/office/drawing/2014/main" id="{3512A9DE-4ECC-9543-8541-86E587A5B92C}"/>
              </a:ext>
            </a:extLst>
          </p:cNvPr>
          <p:cNvSpPr/>
          <p:nvPr/>
        </p:nvSpPr>
        <p:spPr>
          <a:xfrm>
            <a:off x="0" y="1684"/>
            <a:ext cx="114301" cy="1498601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27726" rIns="27726"/>
          <a:lstStyle/>
          <a:p>
            <a:endParaRPr sz="1092"/>
          </a:p>
        </p:txBody>
      </p:sp>
      <p:sp>
        <p:nvSpPr>
          <p:cNvPr id="278" name="object 3">
            <a:extLst>
              <a:ext uri="{FF2B5EF4-FFF2-40B4-BE49-F238E27FC236}">
                <a16:creationId xmlns:a16="http://schemas.microsoft.com/office/drawing/2014/main" id="{EAF0189B-FD0F-0D2C-4D54-0C15AA9C4F3A}"/>
              </a:ext>
            </a:extLst>
          </p:cNvPr>
          <p:cNvSpPr/>
          <p:nvPr/>
        </p:nvSpPr>
        <p:spPr>
          <a:xfrm>
            <a:off x="-1" y="6745385"/>
            <a:ext cx="12192001" cy="114300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27726" rIns="27726"/>
          <a:lstStyle/>
          <a:p>
            <a:endParaRPr sz="1092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C831B91-35B5-1180-BDB8-EB5478454DE5}"/>
              </a:ext>
            </a:extLst>
          </p:cNvPr>
          <p:cNvSpPr txBox="1"/>
          <p:nvPr/>
        </p:nvSpPr>
        <p:spPr>
          <a:xfrm>
            <a:off x="697148" y="532765"/>
            <a:ext cx="8910888" cy="168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7701">
              <a:spcBef>
                <a:spcPts val="61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lang="it-IT" sz="1092" spc="-12" dirty="0"/>
              <a:t>ZBER ÚDAJOV PRE FINANCOVANIE 2025</a:t>
            </a:r>
            <a:endParaRPr lang="it-IT" sz="1092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6C9741C-A22A-CA8F-9D98-BC28465BE08C}"/>
              </a:ext>
            </a:extLst>
          </p:cNvPr>
          <p:cNvGrpSpPr>
            <a:grpSpLocks noChangeAspect="1"/>
          </p:cNvGrpSpPr>
          <p:nvPr/>
        </p:nvGrpSpPr>
        <p:grpSpPr>
          <a:xfrm>
            <a:off x="10697643" y="5794156"/>
            <a:ext cx="1283279" cy="401218"/>
            <a:chOff x="14992013" y="9084877"/>
            <a:chExt cx="4232146" cy="1323183"/>
          </a:xfrm>
        </p:grpSpPr>
        <p:grpSp>
          <p:nvGrpSpPr>
            <p:cNvPr id="10" name="object 2">
              <a:extLst>
                <a:ext uri="{FF2B5EF4-FFF2-40B4-BE49-F238E27FC236}">
                  <a16:creationId xmlns:a16="http://schemas.microsoft.com/office/drawing/2014/main" id="{93685B12-6D3D-9BBB-C3D0-371BD36D6EA9}"/>
                </a:ext>
              </a:extLst>
            </p:cNvPr>
            <p:cNvGrpSpPr/>
            <p:nvPr/>
          </p:nvGrpSpPr>
          <p:grpSpPr>
            <a:xfrm>
              <a:off x="15863120" y="10147789"/>
              <a:ext cx="3361039" cy="260271"/>
              <a:chOff x="0" y="0"/>
              <a:chExt cx="3361038" cy="260270"/>
            </a:xfrm>
          </p:grpSpPr>
          <p:sp>
            <p:nvSpPr>
              <p:cNvPr id="281" name="Shape">
                <a:extLst>
                  <a:ext uri="{FF2B5EF4-FFF2-40B4-BE49-F238E27FC236}">
                    <a16:creationId xmlns:a16="http://schemas.microsoft.com/office/drawing/2014/main" id="{8B4AD73A-FB9E-CE67-3823-6C91AC5F1205}"/>
                  </a:ext>
                </a:extLst>
              </p:cNvPr>
              <p:cNvSpPr/>
              <p:nvPr/>
            </p:nvSpPr>
            <p:spPr>
              <a:xfrm>
                <a:off x="7024" y="159229"/>
                <a:ext cx="100889" cy="51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86" y="17502"/>
                    </a:lnTo>
                    <a:lnTo>
                      <a:pt x="9525" y="21600"/>
                    </a:lnTo>
                    <a:lnTo>
                      <a:pt x="14815" y="19883"/>
                    </a:lnTo>
                    <a:lnTo>
                      <a:pt x="19300" y="14943"/>
                    </a:lnTo>
                    <a:lnTo>
                      <a:pt x="21600" y="9168"/>
                    </a:lnTo>
                    <a:lnTo>
                      <a:pt x="9745" y="9168"/>
                    </a:lnTo>
                    <a:lnTo>
                      <a:pt x="7018" y="8350"/>
                    </a:lnTo>
                    <a:lnTo>
                      <a:pt x="4289" y="6221"/>
                    </a:lnTo>
                    <a:lnTo>
                      <a:pt x="1853" y="3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2" name="Shape">
                <a:extLst>
                  <a:ext uri="{FF2B5EF4-FFF2-40B4-BE49-F238E27FC236}">
                    <a16:creationId xmlns:a16="http://schemas.microsoft.com/office/drawing/2014/main" id="{C3DCE210-C743-B489-C183-0CB7441B6B62}"/>
                  </a:ext>
                </a:extLst>
              </p:cNvPr>
              <p:cNvSpPr/>
              <p:nvPr/>
            </p:nvSpPr>
            <p:spPr>
              <a:xfrm>
                <a:off x="-1" y="-1"/>
                <a:ext cx="117599" cy="181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1" y="0"/>
                    </a:moveTo>
                    <a:lnTo>
                      <a:pt x="6975" y="480"/>
                    </a:lnTo>
                    <a:lnTo>
                      <a:pt x="3452" y="1861"/>
                    </a:lnTo>
                    <a:lnTo>
                      <a:pt x="951" y="4058"/>
                    </a:lnTo>
                    <a:lnTo>
                      <a:pt x="0" y="6983"/>
                    </a:lnTo>
                    <a:lnTo>
                      <a:pt x="2449" y="11262"/>
                    </a:lnTo>
                    <a:lnTo>
                      <a:pt x="7860" y="13740"/>
                    </a:lnTo>
                    <a:lnTo>
                      <a:pt x="13225" y="15597"/>
                    </a:lnTo>
                    <a:lnTo>
                      <a:pt x="15674" y="18061"/>
                    </a:lnTo>
                    <a:lnTo>
                      <a:pt x="15224" y="19557"/>
                    </a:lnTo>
                    <a:lnTo>
                      <a:pt x="13972" y="20669"/>
                    </a:lnTo>
                    <a:lnTo>
                      <a:pt x="12049" y="21367"/>
                    </a:lnTo>
                    <a:lnTo>
                      <a:pt x="12006" y="21367"/>
                    </a:lnTo>
                    <a:lnTo>
                      <a:pt x="9651" y="21600"/>
                    </a:lnTo>
                    <a:lnTo>
                      <a:pt x="19821" y="21600"/>
                    </a:lnTo>
                    <a:lnTo>
                      <a:pt x="20584" y="20960"/>
                    </a:lnTo>
                    <a:lnTo>
                      <a:pt x="21600" y="17906"/>
                    </a:lnTo>
                    <a:lnTo>
                      <a:pt x="19129" y="13740"/>
                    </a:lnTo>
                    <a:lnTo>
                      <a:pt x="13692" y="11343"/>
                    </a:lnTo>
                    <a:lnTo>
                      <a:pt x="8255" y="9457"/>
                    </a:lnTo>
                    <a:lnTo>
                      <a:pt x="5783" y="6828"/>
                    </a:lnTo>
                    <a:lnTo>
                      <a:pt x="6154" y="5461"/>
                    </a:lnTo>
                    <a:lnTo>
                      <a:pt x="7210" y="4391"/>
                    </a:lnTo>
                    <a:lnTo>
                      <a:pt x="8867" y="3694"/>
                    </a:lnTo>
                    <a:lnTo>
                      <a:pt x="11039" y="3444"/>
                    </a:lnTo>
                    <a:lnTo>
                      <a:pt x="18682" y="3444"/>
                    </a:lnTo>
                    <a:lnTo>
                      <a:pt x="18682" y="1676"/>
                    </a:lnTo>
                    <a:lnTo>
                      <a:pt x="17353" y="1061"/>
                    </a:lnTo>
                    <a:lnTo>
                      <a:pt x="15607" y="524"/>
                    </a:lnTo>
                    <a:lnTo>
                      <a:pt x="13476" y="144"/>
                    </a:lnTo>
                    <a:lnTo>
                      <a:pt x="1099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3" name="Shape">
                <a:extLst>
                  <a:ext uri="{FF2B5EF4-FFF2-40B4-BE49-F238E27FC236}">
                    <a16:creationId xmlns:a16="http://schemas.microsoft.com/office/drawing/2014/main" id="{624B5DF0-81AC-117D-F041-0AB8AD219C5E}"/>
                  </a:ext>
                </a:extLst>
              </p:cNvPr>
              <p:cNvSpPr/>
              <p:nvPr/>
            </p:nvSpPr>
            <p:spPr>
              <a:xfrm>
                <a:off x="164423" y="2595"/>
                <a:ext cx="107977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6244" y="18550"/>
                    </a:lnTo>
                    <a:lnTo>
                      <a:pt x="6244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4" name="Shape">
                <a:extLst>
                  <a:ext uri="{FF2B5EF4-FFF2-40B4-BE49-F238E27FC236}">
                    <a16:creationId xmlns:a16="http://schemas.microsoft.com/office/drawing/2014/main" id="{B3AF4162-C0FE-972B-0E30-0B5002DF7E56}"/>
                  </a:ext>
                </a:extLst>
              </p:cNvPr>
              <p:cNvSpPr/>
              <p:nvPr/>
            </p:nvSpPr>
            <p:spPr>
              <a:xfrm>
                <a:off x="295277" y="1297"/>
                <a:ext cx="179909" cy="209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58" y="0"/>
                    </a:moveTo>
                    <a:lnTo>
                      <a:pt x="6876" y="1085"/>
                    </a:lnTo>
                    <a:lnTo>
                      <a:pt x="2965" y="3769"/>
                    </a:lnTo>
                    <a:lnTo>
                      <a:pt x="711" y="7262"/>
                    </a:lnTo>
                    <a:lnTo>
                      <a:pt x="0" y="10772"/>
                    </a:lnTo>
                    <a:lnTo>
                      <a:pt x="668" y="14567"/>
                    </a:lnTo>
                    <a:lnTo>
                      <a:pt x="2882" y="18035"/>
                    </a:lnTo>
                    <a:lnTo>
                      <a:pt x="6747" y="20579"/>
                    </a:lnTo>
                    <a:lnTo>
                      <a:pt x="12370" y="21600"/>
                    </a:lnTo>
                    <a:lnTo>
                      <a:pt x="17603" y="20670"/>
                    </a:lnTo>
                    <a:lnTo>
                      <a:pt x="21035" y="18625"/>
                    </a:lnTo>
                    <a:lnTo>
                      <a:pt x="12433" y="18625"/>
                    </a:lnTo>
                    <a:lnTo>
                      <a:pt x="8439" y="17885"/>
                    </a:lnTo>
                    <a:lnTo>
                      <a:pt x="5780" y="16036"/>
                    </a:lnTo>
                    <a:lnTo>
                      <a:pt x="4316" y="13519"/>
                    </a:lnTo>
                    <a:lnTo>
                      <a:pt x="3906" y="10772"/>
                    </a:lnTo>
                    <a:lnTo>
                      <a:pt x="4353" y="8247"/>
                    </a:lnTo>
                    <a:lnTo>
                      <a:pt x="5842" y="5718"/>
                    </a:lnTo>
                    <a:lnTo>
                      <a:pt x="8524" y="3769"/>
                    </a:lnTo>
                    <a:lnTo>
                      <a:pt x="12558" y="2976"/>
                    </a:lnTo>
                    <a:lnTo>
                      <a:pt x="21600" y="2976"/>
                    </a:lnTo>
                    <a:lnTo>
                      <a:pt x="21467" y="2811"/>
                    </a:lnTo>
                    <a:lnTo>
                      <a:pt x="17537" y="746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5" name="Shape">
                <a:extLst>
                  <a:ext uri="{FF2B5EF4-FFF2-40B4-BE49-F238E27FC236}">
                    <a16:creationId xmlns:a16="http://schemas.microsoft.com/office/drawing/2014/main" id="{99D16F1D-D919-DFC0-353F-CE069DFAE408}"/>
                  </a:ext>
                </a:extLst>
              </p:cNvPr>
              <p:cNvSpPr/>
              <p:nvPr/>
            </p:nvSpPr>
            <p:spPr>
              <a:xfrm>
                <a:off x="398835" y="30187"/>
                <a:ext cx="105369" cy="15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51" y="0"/>
                    </a:moveTo>
                    <a:lnTo>
                      <a:pt x="212" y="0"/>
                    </a:lnTo>
                    <a:lnTo>
                      <a:pt x="6226" y="744"/>
                    </a:lnTo>
                    <a:lnTo>
                      <a:pt x="10839" y="2820"/>
                    </a:lnTo>
                    <a:lnTo>
                      <a:pt x="13833" y="6075"/>
                    </a:lnTo>
                    <a:lnTo>
                      <a:pt x="14987" y="10356"/>
                    </a:lnTo>
                    <a:lnTo>
                      <a:pt x="14032" y="14703"/>
                    </a:lnTo>
                    <a:lnTo>
                      <a:pt x="11072" y="18252"/>
                    </a:lnTo>
                    <a:lnTo>
                      <a:pt x="6323" y="20665"/>
                    </a:lnTo>
                    <a:lnTo>
                      <a:pt x="0" y="21600"/>
                    </a:lnTo>
                    <a:lnTo>
                      <a:pt x="14686" y="21600"/>
                    </a:lnTo>
                    <a:lnTo>
                      <a:pt x="15726" y="21099"/>
                    </a:lnTo>
                    <a:lnTo>
                      <a:pt x="20135" y="16197"/>
                    </a:lnTo>
                    <a:lnTo>
                      <a:pt x="21600" y="10172"/>
                    </a:lnTo>
                    <a:lnTo>
                      <a:pt x="19877" y="4252"/>
                    </a:lnTo>
                    <a:lnTo>
                      <a:pt x="1565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6" name="Shape">
                <a:extLst>
                  <a:ext uri="{FF2B5EF4-FFF2-40B4-BE49-F238E27FC236}">
                    <a16:creationId xmlns:a16="http://schemas.microsoft.com/office/drawing/2014/main" id="{AD6DB04A-E0E6-E42D-EE47-8A89225A8F77}"/>
                  </a:ext>
                </a:extLst>
              </p:cNvPr>
              <p:cNvSpPr/>
              <p:nvPr/>
            </p:nvSpPr>
            <p:spPr>
              <a:xfrm>
                <a:off x="525270" y="2595"/>
                <a:ext cx="120600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11" y="0"/>
                    </a:moveTo>
                    <a:lnTo>
                      <a:pt x="0" y="0"/>
                    </a:lnTo>
                    <a:lnTo>
                      <a:pt x="13235" y="21600"/>
                    </a:lnTo>
                    <a:lnTo>
                      <a:pt x="19105" y="21600"/>
                    </a:lnTo>
                    <a:lnTo>
                      <a:pt x="21600" y="17808"/>
                    </a:lnTo>
                    <a:lnTo>
                      <a:pt x="16357" y="17808"/>
                    </a:lnTo>
                    <a:lnTo>
                      <a:pt x="601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7" name="Shape">
                <a:extLst>
                  <a:ext uri="{FF2B5EF4-FFF2-40B4-BE49-F238E27FC236}">
                    <a16:creationId xmlns:a16="http://schemas.microsoft.com/office/drawing/2014/main" id="{DA8892D7-0A54-3E39-BE27-BC405C3CB75E}"/>
                  </a:ext>
                </a:extLst>
              </p:cNvPr>
              <p:cNvSpPr/>
              <p:nvPr/>
            </p:nvSpPr>
            <p:spPr>
              <a:xfrm>
                <a:off x="616598" y="2596"/>
                <a:ext cx="94689" cy="168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45" y="0"/>
                    </a:lnTo>
                    <a:lnTo>
                      <a:pt x="0" y="21600"/>
                    </a:lnTo>
                    <a:lnTo>
                      <a:pt x="66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8" name="Shape">
                <a:extLst>
                  <a:ext uri="{FF2B5EF4-FFF2-40B4-BE49-F238E27FC236}">
                    <a16:creationId xmlns:a16="http://schemas.microsoft.com/office/drawing/2014/main" id="{7A60C4B3-A37A-49E3-BBB7-A46AA2810BBF}"/>
                  </a:ext>
                </a:extLst>
              </p:cNvPr>
              <p:cNvSpPr/>
              <p:nvPr/>
            </p:nvSpPr>
            <p:spPr>
              <a:xfrm>
                <a:off x="749002" y="2595"/>
                <a:ext cx="9548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7063" y="18550"/>
                    </a:lnTo>
                    <a:lnTo>
                      <a:pt x="7063" y="12313"/>
                    </a:lnTo>
                    <a:lnTo>
                      <a:pt x="17362" y="12313"/>
                    </a:lnTo>
                    <a:lnTo>
                      <a:pt x="17362" y="9262"/>
                    </a:lnTo>
                    <a:lnTo>
                      <a:pt x="7063" y="9262"/>
                    </a:lnTo>
                    <a:lnTo>
                      <a:pt x="7063" y="3078"/>
                    </a:lnTo>
                    <a:lnTo>
                      <a:pt x="21600" y="3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9" name="Shape">
                <a:extLst>
                  <a:ext uri="{FF2B5EF4-FFF2-40B4-BE49-F238E27FC236}">
                    <a16:creationId xmlns:a16="http://schemas.microsoft.com/office/drawing/2014/main" id="{B9E534EF-04D1-846F-58E6-2A9DCB9A337A}"/>
                  </a:ext>
                </a:extLst>
              </p:cNvPr>
              <p:cNvSpPr/>
              <p:nvPr/>
            </p:nvSpPr>
            <p:spPr>
              <a:xfrm>
                <a:off x="892087" y="2595"/>
                <a:ext cx="75568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88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8925" y="21600"/>
                    </a:lnTo>
                    <a:lnTo>
                      <a:pt x="8925" y="5524"/>
                    </a:lnTo>
                    <a:lnTo>
                      <a:pt x="21600" y="5524"/>
                    </a:lnTo>
                    <a:lnTo>
                      <a:pt x="728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0" name="Shape">
                <a:extLst>
                  <a:ext uri="{FF2B5EF4-FFF2-40B4-BE49-F238E27FC236}">
                    <a16:creationId xmlns:a16="http://schemas.microsoft.com/office/drawing/2014/main" id="{4D005AB1-1A73-67DC-EF12-7923197D3CB4}"/>
                  </a:ext>
                </a:extLst>
              </p:cNvPr>
              <p:cNvSpPr/>
              <p:nvPr/>
            </p:nvSpPr>
            <p:spPr>
              <a:xfrm>
                <a:off x="923311" y="54897"/>
                <a:ext cx="171451" cy="152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7" y="0"/>
                    </a:moveTo>
                    <a:lnTo>
                      <a:pt x="0" y="0"/>
                    </a:lnTo>
                    <a:lnTo>
                      <a:pt x="18421" y="21600"/>
                    </a:lnTo>
                    <a:lnTo>
                      <a:pt x="21600" y="21600"/>
                    </a:lnTo>
                    <a:lnTo>
                      <a:pt x="21600" y="14214"/>
                    </a:lnTo>
                    <a:lnTo>
                      <a:pt x="17666" y="14214"/>
                    </a:lnTo>
                    <a:lnTo>
                      <a:pt x="558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1" name="Rectangle">
                <a:extLst>
                  <a:ext uri="{FF2B5EF4-FFF2-40B4-BE49-F238E27FC236}">
                    <a16:creationId xmlns:a16="http://schemas.microsoft.com/office/drawing/2014/main" id="{7AE8A88D-A12E-CECC-2619-2DEF8734AEED}"/>
                  </a:ext>
                </a:extLst>
              </p:cNvPr>
              <p:cNvSpPr/>
              <p:nvPr/>
            </p:nvSpPr>
            <p:spPr>
              <a:xfrm>
                <a:off x="1063537" y="2595"/>
                <a:ext cx="31225" cy="152458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2" name="Shape">
                <a:extLst>
                  <a:ext uri="{FF2B5EF4-FFF2-40B4-BE49-F238E27FC236}">
                    <a16:creationId xmlns:a16="http://schemas.microsoft.com/office/drawing/2014/main" id="{C7EB3269-AA3E-CF69-F5AB-8FBB0E75B68A}"/>
                  </a:ext>
                </a:extLst>
              </p:cNvPr>
              <p:cNvSpPr/>
              <p:nvPr/>
            </p:nvSpPr>
            <p:spPr>
              <a:xfrm>
                <a:off x="1148623" y="159229"/>
                <a:ext cx="100879" cy="51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1786" y="17502"/>
                    </a:lnTo>
                    <a:lnTo>
                      <a:pt x="4010" y="19621"/>
                    </a:lnTo>
                    <a:lnTo>
                      <a:pt x="6611" y="21066"/>
                    </a:lnTo>
                    <a:lnTo>
                      <a:pt x="9526" y="21600"/>
                    </a:lnTo>
                    <a:lnTo>
                      <a:pt x="14815" y="19883"/>
                    </a:lnTo>
                    <a:lnTo>
                      <a:pt x="19300" y="14943"/>
                    </a:lnTo>
                    <a:lnTo>
                      <a:pt x="21600" y="9168"/>
                    </a:lnTo>
                    <a:lnTo>
                      <a:pt x="9746" y="9168"/>
                    </a:lnTo>
                    <a:lnTo>
                      <a:pt x="7018" y="8350"/>
                    </a:lnTo>
                    <a:lnTo>
                      <a:pt x="4289" y="6221"/>
                    </a:lnTo>
                    <a:lnTo>
                      <a:pt x="1852" y="3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3" name="Shape">
                <a:extLst>
                  <a:ext uri="{FF2B5EF4-FFF2-40B4-BE49-F238E27FC236}">
                    <a16:creationId xmlns:a16="http://schemas.microsoft.com/office/drawing/2014/main" id="{8C42E5CA-D966-5AA2-AFB6-76879BE5F195}"/>
                  </a:ext>
                </a:extLst>
              </p:cNvPr>
              <p:cNvSpPr/>
              <p:nvPr/>
            </p:nvSpPr>
            <p:spPr>
              <a:xfrm>
                <a:off x="1141597" y="-1"/>
                <a:ext cx="117589" cy="181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0" y="0"/>
                    </a:moveTo>
                    <a:lnTo>
                      <a:pt x="6974" y="480"/>
                    </a:lnTo>
                    <a:lnTo>
                      <a:pt x="3452" y="1861"/>
                    </a:lnTo>
                    <a:lnTo>
                      <a:pt x="951" y="4058"/>
                    </a:lnTo>
                    <a:lnTo>
                      <a:pt x="0" y="6983"/>
                    </a:lnTo>
                    <a:lnTo>
                      <a:pt x="2449" y="11262"/>
                    </a:lnTo>
                    <a:lnTo>
                      <a:pt x="7860" y="13740"/>
                    </a:lnTo>
                    <a:lnTo>
                      <a:pt x="13225" y="15597"/>
                    </a:lnTo>
                    <a:lnTo>
                      <a:pt x="15674" y="18061"/>
                    </a:lnTo>
                    <a:lnTo>
                      <a:pt x="15224" y="19557"/>
                    </a:lnTo>
                    <a:lnTo>
                      <a:pt x="13972" y="20669"/>
                    </a:lnTo>
                    <a:lnTo>
                      <a:pt x="12050" y="21367"/>
                    </a:lnTo>
                    <a:lnTo>
                      <a:pt x="12007" y="21367"/>
                    </a:lnTo>
                    <a:lnTo>
                      <a:pt x="9652" y="21600"/>
                    </a:lnTo>
                    <a:lnTo>
                      <a:pt x="19821" y="21600"/>
                    </a:lnTo>
                    <a:lnTo>
                      <a:pt x="20584" y="20960"/>
                    </a:lnTo>
                    <a:lnTo>
                      <a:pt x="21600" y="17906"/>
                    </a:lnTo>
                    <a:lnTo>
                      <a:pt x="19128" y="13740"/>
                    </a:lnTo>
                    <a:lnTo>
                      <a:pt x="13690" y="11343"/>
                    </a:lnTo>
                    <a:lnTo>
                      <a:pt x="8252" y="9457"/>
                    </a:lnTo>
                    <a:lnTo>
                      <a:pt x="5780" y="6828"/>
                    </a:lnTo>
                    <a:lnTo>
                      <a:pt x="6151" y="5461"/>
                    </a:lnTo>
                    <a:lnTo>
                      <a:pt x="7208" y="4391"/>
                    </a:lnTo>
                    <a:lnTo>
                      <a:pt x="8866" y="3694"/>
                    </a:lnTo>
                    <a:lnTo>
                      <a:pt x="11039" y="3444"/>
                    </a:lnTo>
                    <a:lnTo>
                      <a:pt x="18684" y="3444"/>
                    </a:lnTo>
                    <a:lnTo>
                      <a:pt x="18684" y="1676"/>
                    </a:lnTo>
                    <a:lnTo>
                      <a:pt x="17355" y="1061"/>
                    </a:lnTo>
                    <a:lnTo>
                      <a:pt x="15608" y="524"/>
                    </a:lnTo>
                    <a:lnTo>
                      <a:pt x="13476" y="144"/>
                    </a:lnTo>
                    <a:lnTo>
                      <a:pt x="1099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4" name="Shape">
                <a:extLst>
                  <a:ext uri="{FF2B5EF4-FFF2-40B4-BE49-F238E27FC236}">
                    <a16:creationId xmlns:a16="http://schemas.microsoft.com/office/drawing/2014/main" id="{606A9C7F-FE2B-DF1F-CF17-9CF5ED8776BB}"/>
                  </a:ext>
                </a:extLst>
              </p:cNvPr>
              <p:cNvSpPr/>
              <p:nvPr/>
            </p:nvSpPr>
            <p:spPr>
              <a:xfrm>
                <a:off x="1306011" y="2595"/>
                <a:ext cx="71239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7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471" y="21600"/>
                    </a:lnTo>
                    <a:lnTo>
                      <a:pt x="9471" y="11295"/>
                    </a:lnTo>
                    <a:lnTo>
                      <a:pt x="21600" y="11295"/>
                    </a:lnTo>
                    <a:lnTo>
                      <a:pt x="20434" y="10855"/>
                    </a:lnTo>
                    <a:lnTo>
                      <a:pt x="21016" y="10635"/>
                    </a:lnTo>
                    <a:lnTo>
                      <a:pt x="9471" y="10635"/>
                    </a:lnTo>
                    <a:lnTo>
                      <a:pt x="947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5" name="Shape">
                <a:extLst>
                  <a:ext uri="{FF2B5EF4-FFF2-40B4-BE49-F238E27FC236}">
                    <a16:creationId xmlns:a16="http://schemas.microsoft.com/office/drawing/2014/main" id="{C78C615A-8FBB-0772-5412-E3F2DC1A150C}"/>
                  </a:ext>
                </a:extLst>
              </p:cNvPr>
              <p:cNvSpPr/>
              <p:nvPr/>
            </p:nvSpPr>
            <p:spPr>
              <a:xfrm>
                <a:off x="1337246" y="109535"/>
                <a:ext cx="130070" cy="9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3" y="0"/>
                    </a:moveTo>
                    <a:lnTo>
                      <a:pt x="0" y="0"/>
                    </a:lnTo>
                    <a:lnTo>
                      <a:pt x="14601" y="21600"/>
                    </a:lnTo>
                    <a:lnTo>
                      <a:pt x="21600" y="21600"/>
                    </a:lnTo>
                    <a:lnTo>
                      <a:pt x="6643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6" name="Shape">
                <a:extLst>
                  <a:ext uri="{FF2B5EF4-FFF2-40B4-BE49-F238E27FC236}">
                    <a16:creationId xmlns:a16="http://schemas.microsoft.com/office/drawing/2014/main" id="{049758D9-CD36-9490-56FD-0DC202D94B81}"/>
                  </a:ext>
                </a:extLst>
              </p:cNvPr>
              <p:cNvSpPr/>
              <p:nvPr/>
            </p:nvSpPr>
            <p:spPr>
              <a:xfrm>
                <a:off x="1337246" y="2595"/>
                <a:ext cx="130855" cy="100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730" y="0"/>
                    </a:lnTo>
                    <a:lnTo>
                      <a:pt x="0" y="21600"/>
                    </a:lnTo>
                    <a:lnTo>
                      <a:pt x="62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7" name="Shape">
                <a:extLst>
                  <a:ext uri="{FF2B5EF4-FFF2-40B4-BE49-F238E27FC236}">
                    <a16:creationId xmlns:a16="http://schemas.microsoft.com/office/drawing/2014/main" id="{013D51F1-163F-AB48-FE3B-A30F73E32BB2}"/>
                  </a:ext>
                </a:extLst>
              </p:cNvPr>
              <p:cNvSpPr/>
              <p:nvPr/>
            </p:nvSpPr>
            <p:spPr>
              <a:xfrm>
                <a:off x="1503209" y="2595"/>
                <a:ext cx="9548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7063" y="18550"/>
                    </a:lnTo>
                    <a:lnTo>
                      <a:pt x="7063" y="12313"/>
                    </a:lnTo>
                    <a:lnTo>
                      <a:pt x="17363" y="12313"/>
                    </a:lnTo>
                    <a:lnTo>
                      <a:pt x="17363" y="9262"/>
                    </a:lnTo>
                    <a:lnTo>
                      <a:pt x="7063" y="9262"/>
                    </a:lnTo>
                    <a:lnTo>
                      <a:pt x="7063" y="3078"/>
                    </a:lnTo>
                    <a:lnTo>
                      <a:pt x="21600" y="3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8" name="Shape">
                <a:extLst>
                  <a:ext uri="{FF2B5EF4-FFF2-40B4-BE49-F238E27FC236}">
                    <a16:creationId xmlns:a16="http://schemas.microsoft.com/office/drawing/2014/main" id="{300B3768-596E-24EE-B44E-89AD95C4E8E4}"/>
                  </a:ext>
                </a:extLst>
              </p:cNvPr>
              <p:cNvSpPr/>
              <p:nvPr/>
            </p:nvSpPr>
            <p:spPr>
              <a:xfrm>
                <a:off x="1623405" y="2595"/>
                <a:ext cx="58805" cy="257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035" y="0"/>
                    </a:lnTo>
                    <a:lnTo>
                      <a:pt x="10035" y="15593"/>
                    </a:lnTo>
                    <a:lnTo>
                      <a:pt x="9367" y="17149"/>
                    </a:lnTo>
                    <a:lnTo>
                      <a:pt x="7489" y="18563"/>
                    </a:lnTo>
                    <a:lnTo>
                      <a:pt x="4376" y="19817"/>
                    </a:lnTo>
                    <a:lnTo>
                      <a:pt x="0" y="20894"/>
                    </a:lnTo>
                    <a:lnTo>
                      <a:pt x="2647" y="21600"/>
                    </a:lnTo>
                    <a:lnTo>
                      <a:pt x="12705" y="21600"/>
                    </a:lnTo>
                    <a:lnTo>
                      <a:pt x="13455" y="21424"/>
                    </a:lnTo>
                    <a:lnTo>
                      <a:pt x="17920" y="19721"/>
                    </a:lnTo>
                    <a:lnTo>
                      <a:pt x="20665" y="17765"/>
                    </a:lnTo>
                    <a:lnTo>
                      <a:pt x="21591" y="155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9" name="Shape">
                <a:extLst>
                  <a:ext uri="{FF2B5EF4-FFF2-40B4-BE49-F238E27FC236}">
                    <a16:creationId xmlns:a16="http://schemas.microsoft.com/office/drawing/2014/main" id="{7C66A6D3-9D8D-4370-1044-1A72F1337136}"/>
                  </a:ext>
                </a:extLst>
              </p:cNvPr>
              <p:cNvSpPr/>
              <p:nvPr/>
            </p:nvSpPr>
            <p:spPr>
              <a:xfrm>
                <a:off x="1856518" y="2595"/>
                <a:ext cx="110524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88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100" y="21600"/>
                    </a:lnTo>
                    <a:lnTo>
                      <a:pt x="6100" y="13494"/>
                    </a:lnTo>
                    <a:lnTo>
                      <a:pt x="9405" y="13494"/>
                    </a:lnTo>
                    <a:lnTo>
                      <a:pt x="10576" y="13439"/>
                    </a:lnTo>
                    <a:lnTo>
                      <a:pt x="11695" y="13356"/>
                    </a:lnTo>
                    <a:lnTo>
                      <a:pt x="19840" y="13356"/>
                    </a:lnTo>
                    <a:lnTo>
                      <a:pt x="17897" y="12201"/>
                    </a:lnTo>
                    <a:lnTo>
                      <a:pt x="20266" y="11224"/>
                    </a:lnTo>
                    <a:lnTo>
                      <a:pt x="21354" y="10472"/>
                    </a:lnTo>
                    <a:lnTo>
                      <a:pt x="6100" y="10472"/>
                    </a:lnTo>
                    <a:lnTo>
                      <a:pt x="6100" y="3078"/>
                    </a:lnTo>
                    <a:lnTo>
                      <a:pt x="21600" y="3078"/>
                    </a:lnTo>
                    <a:lnTo>
                      <a:pt x="19441" y="1605"/>
                    </a:lnTo>
                    <a:lnTo>
                      <a:pt x="14646" y="391"/>
                    </a:lnTo>
                    <a:lnTo>
                      <a:pt x="838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0" name="Shape">
                <a:extLst>
                  <a:ext uri="{FF2B5EF4-FFF2-40B4-BE49-F238E27FC236}">
                    <a16:creationId xmlns:a16="http://schemas.microsoft.com/office/drawing/2014/main" id="{C3DC242C-02AC-51B3-C5A9-B0A75D38D1D7}"/>
                  </a:ext>
                </a:extLst>
              </p:cNvPr>
              <p:cNvSpPr/>
              <p:nvPr/>
            </p:nvSpPr>
            <p:spPr>
              <a:xfrm>
                <a:off x="1916359" y="129042"/>
                <a:ext cx="112647" cy="7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92" y="0"/>
                    </a:moveTo>
                    <a:lnTo>
                      <a:pt x="0" y="0"/>
                    </a:lnTo>
                    <a:lnTo>
                      <a:pt x="13169" y="21600"/>
                    </a:lnTo>
                    <a:lnTo>
                      <a:pt x="21600" y="21600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1" name="Shape">
                <a:extLst>
                  <a:ext uri="{FF2B5EF4-FFF2-40B4-BE49-F238E27FC236}">
                    <a16:creationId xmlns:a16="http://schemas.microsoft.com/office/drawing/2014/main" id="{85704E5D-5872-39D0-C6ED-B54D5A06D7DA}"/>
                  </a:ext>
                </a:extLst>
              </p:cNvPr>
              <p:cNvSpPr/>
              <p:nvPr/>
            </p:nvSpPr>
            <p:spPr>
              <a:xfrm>
                <a:off x="1899710" y="31737"/>
                <a:ext cx="77528" cy="69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59" y="0"/>
                    </a:moveTo>
                    <a:lnTo>
                      <a:pt x="216" y="0"/>
                    </a:lnTo>
                    <a:lnTo>
                      <a:pt x="5245" y="616"/>
                    </a:lnTo>
                    <a:lnTo>
                      <a:pt x="9032" y="2519"/>
                    </a:lnTo>
                    <a:lnTo>
                      <a:pt x="11419" y="5793"/>
                    </a:lnTo>
                    <a:lnTo>
                      <a:pt x="12250" y="10520"/>
                    </a:lnTo>
                    <a:lnTo>
                      <a:pt x="11396" y="15467"/>
                    </a:lnTo>
                    <a:lnTo>
                      <a:pt x="8952" y="18918"/>
                    </a:lnTo>
                    <a:lnTo>
                      <a:pt x="5094" y="20941"/>
                    </a:lnTo>
                    <a:lnTo>
                      <a:pt x="0" y="21600"/>
                    </a:lnTo>
                    <a:lnTo>
                      <a:pt x="18408" y="21600"/>
                    </a:lnTo>
                    <a:lnTo>
                      <a:pt x="19415" y="20174"/>
                    </a:lnTo>
                    <a:lnTo>
                      <a:pt x="21034" y="15797"/>
                    </a:lnTo>
                    <a:lnTo>
                      <a:pt x="21600" y="10682"/>
                    </a:lnTo>
                    <a:lnTo>
                      <a:pt x="20058" y="1816"/>
                    </a:lnTo>
                    <a:lnTo>
                      <a:pt x="18759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2" name="Shape">
                <a:extLst>
                  <a:ext uri="{FF2B5EF4-FFF2-40B4-BE49-F238E27FC236}">
                    <a16:creationId xmlns:a16="http://schemas.microsoft.com/office/drawing/2014/main" id="{0E6682D1-8DB6-03CF-ACB8-21A94E19B5A5}"/>
                  </a:ext>
                </a:extLst>
              </p:cNvPr>
              <p:cNvSpPr/>
              <p:nvPr/>
            </p:nvSpPr>
            <p:spPr>
              <a:xfrm>
                <a:off x="2053706" y="2595"/>
                <a:ext cx="9548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7063" y="18550"/>
                    </a:lnTo>
                    <a:lnTo>
                      <a:pt x="7063" y="12313"/>
                    </a:lnTo>
                    <a:lnTo>
                      <a:pt x="17362" y="12313"/>
                    </a:lnTo>
                    <a:lnTo>
                      <a:pt x="17362" y="9262"/>
                    </a:lnTo>
                    <a:lnTo>
                      <a:pt x="7063" y="9262"/>
                    </a:lnTo>
                    <a:lnTo>
                      <a:pt x="7063" y="3078"/>
                    </a:lnTo>
                    <a:lnTo>
                      <a:pt x="21600" y="3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3" name="Shape">
                <a:extLst>
                  <a:ext uri="{FF2B5EF4-FFF2-40B4-BE49-F238E27FC236}">
                    <a16:creationId xmlns:a16="http://schemas.microsoft.com/office/drawing/2014/main" id="{6D5F5FB9-B646-0426-92C7-0C08F722AD15}"/>
                  </a:ext>
                </a:extLst>
              </p:cNvPr>
              <p:cNvSpPr/>
              <p:nvPr/>
            </p:nvSpPr>
            <p:spPr>
              <a:xfrm>
                <a:off x="2196801" y="2595"/>
                <a:ext cx="110524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88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100" y="21600"/>
                    </a:lnTo>
                    <a:lnTo>
                      <a:pt x="6100" y="13494"/>
                    </a:lnTo>
                    <a:lnTo>
                      <a:pt x="8185" y="13494"/>
                    </a:lnTo>
                    <a:lnTo>
                      <a:pt x="14218" y="13052"/>
                    </a:lnTo>
                    <a:lnTo>
                      <a:pt x="19111" y="11753"/>
                    </a:lnTo>
                    <a:lnTo>
                      <a:pt x="21096" y="10472"/>
                    </a:lnTo>
                    <a:lnTo>
                      <a:pt x="6100" y="10472"/>
                    </a:lnTo>
                    <a:lnTo>
                      <a:pt x="6100" y="3078"/>
                    </a:lnTo>
                    <a:lnTo>
                      <a:pt x="21600" y="3078"/>
                    </a:lnTo>
                    <a:lnTo>
                      <a:pt x="19441" y="1605"/>
                    </a:lnTo>
                    <a:lnTo>
                      <a:pt x="14646" y="391"/>
                    </a:lnTo>
                    <a:lnTo>
                      <a:pt x="838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4" name="Shape">
                <a:extLst>
                  <a:ext uri="{FF2B5EF4-FFF2-40B4-BE49-F238E27FC236}">
                    <a16:creationId xmlns:a16="http://schemas.microsoft.com/office/drawing/2014/main" id="{EF29DA83-11F4-0B59-AA3A-EEF02557196B}"/>
                  </a:ext>
                </a:extLst>
              </p:cNvPr>
              <p:cNvSpPr/>
              <p:nvPr/>
            </p:nvSpPr>
            <p:spPr>
              <a:xfrm>
                <a:off x="2239993" y="31737"/>
                <a:ext cx="77528" cy="69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59" y="0"/>
                    </a:moveTo>
                    <a:lnTo>
                      <a:pt x="216" y="0"/>
                    </a:lnTo>
                    <a:lnTo>
                      <a:pt x="5247" y="616"/>
                    </a:lnTo>
                    <a:lnTo>
                      <a:pt x="9033" y="2519"/>
                    </a:lnTo>
                    <a:lnTo>
                      <a:pt x="11420" y="5793"/>
                    </a:lnTo>
                    <a:lnTo>
                      <a:pt x="12250" y="10520"/>
                    </a:lnTo>
                    <a:lnTo>
                      <a:pt x="11396" y="15467"/>
                    </a:lnTo>
                    <a:lnTo>
                      <a:pt x="8952" y="18918"/>
                    </a:lnTo>
                    <a:lnTo>
                      <a:pt x="5094" y="20941"/>
                    </a:lnTo>
                    <a:lnTo>
                      <a:pt x="0" y="21600"/>
                    </a:lnTo>
                    <a:lnTo>
                      <a:pt x="18040" y="21600"/>
                    </a:lnTo>
                    <a:lnTo>
                      <a:pt x="19890" y="19152"/>
                    </a:lnTo>
                    <a:lnTo>
                      <a:pt x="21600" y="10682"/>
                    </a:lnTo>
                    <a:lnTo>
                      <a:pt x="20058" y="1816"/>
                    </a:lnTo>
                    <a:lnTo>
                      <a:pt x="18759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5" name="Shape">
                <a:extLst>
                  <a:ext uri="{FF2B5EF4-FFF2-40B4-BE49-F238E27FC236}">
                    <a16:creationId xmlns:a16="http://schemas.microsoft.com/office/drawing/2014/main" id="{3498E7E2-22E0-E886-A1D4-5EA63BB3D781}"/>
                  </a:ext>
                </a:extLst>
              </p:cNvPr>
              <p:cNvSpPr/>
              <p:nvPr/>
            </p:nvSpPr>
            <p:spPr>
              <a:xfrm>
                <a:off x="2356534" y="2595"/>
                <a:ext cx="164384" cy="20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4" y="0"/>
                    </a:moveTo>
                    <a:lnTo>
                      <a:pt x="0" y="0"/>
                    </a:lnTo>
                    <a:lnTo>
                      <a:pt x="0" y="10166"/>
                    </a:lnTo>
                    <a:lnTo>
                      <a:pt x="748" y="14763"/>
                    </a:lnTo>
                    <a:lnTo>
                      <a:pt x="3060" y="18381"/>
                    </a:lnTo>
                    <a:lnTo>
                      <a:pt x="7039" y="20750"/>
                    </a:lnTo>
                    <a:lnTo>
                      <a:pt x="12786" y="21600"/>
                    </a:lnTo>
                    <a:lnTo>
                      <a:pt x="17937" y="20776"/>
                    </a:lnTo>
                    <a:lnTo>
                      <a:pt x="21600" y="18661"/>
                    </a:lnTo>
                    <a:lnTo>
                      <a:pt x="12786" y="18661"/>
                    </a:lnTo>
                    <a:lnTo>
                      <a:pt x="8819" y="17944"/>
                    </a:lnTo>
                    <a:lnTo>
                      <a:pt x="6125" y="16038"/>
                    </a:lnTo>
                    <a:lnTo>
                      <a:pt x="4591" y="13314"/>
                    </a:lnTo>
                    <a:lnTo>
                      <a:pt x="4108" y="10166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6" name="Shape">
                <a:extLst>
                  <a:ext uri="{FF2B5EF4-FFF2-40B4-BE49-F238E27FC236}">
                    <a16:creationId xmlns:a16="http://schemas.microsoft.com/office/drawing/2014/main" id="{AE21A3ED-6BEF-BEC3-BC65-8E8E48B83E2E}"/>
                  </a:ext>
                </a:extLst>
              </p:cNvPr>
              <p:cNvSpPr/>
              <p:nvPr/>
            </p:nvSpPr>
            <p:spPr>
              <a:xfrm>
                <a:off x="2453840" y="2595"/>
                <a:ext cx="97045" cy="180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52" y="0"/>
                    </a:lnTo>
                    <a:lnTo>
                      <a:pt x="14652" y="11767"/>
                    </a:lnTo>
                    <a:lnTo>
                      <a:pt x="13584" y="15884"/>
                    </a:lnTo>
                    <a:lnTo>
                      <a:pt x="10584" y="18978"/>
                    </a:lnTo>
                    <a:lnTo>
                      <a:pt x="5954" y="20924"/>
                    </a:lnTo>
                    <a:lnTo>
                      <a:pt x="0" y="21600"/>
                    </a:lnTo>
                    <a:lnTo>
                      <a:pt x="14930" y="21600"/>
                    </a:lnTo>
                    <a:lnTo>
                      <a:pt x="15555" y="21353"/>
                    </a:lnTo>
                    <a:lnTo>
                      <a:pt x="20008" y="17166"/>
                    </a:lnTo>
                    <a:lnTo>
                      <a:pt x="21591" y="117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7" name="Shape">
                <a:extLst>
                  <a:ext uri="{FF2B5EF4-FFF2-40B4-BE49-F238E27FC236}">
                    <a16:creationId xmlns:a16="http://schemas.microsoft.com/office/drawing/2014/main" id="{FAF45E79-2B0C-0B17-9255-0388FFAEEC47}"/>
                  </a:ext>
                </a:extLst>
              </p:cNvPr>
              <p:cNvSpPr/>
              <p:nvPr/>
            </p:nvSpPr>
            <p:spPr>
              <a:xfrm>
                <a:off x="2602904" y="2595"/>
                <a:ext cx="120114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4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971" y="21600"/>
                    </a:lnTo>
                    <a:lnTo>
                      <a:pt x="12678" y="21358"/>
                    </a:lnTo>
                    <a:lnTo>
                      <a:pt x="17890" y="20429"/>
                    </a:lnTo>
                    <a:lnTo>
                      <a:pt x="21600" y="18550"/>
                    </a:lnTo>
                    <a:lnTo>
                      <a:pt x="5615" y="18550"/>
                    </a:lnTo>
                    <a:lnTo>
                      <a:pt x="5615" y="11982"/>
                    </a:lnTo>
                    <a:lnTo>
                      <a:pt x="21172" y="11982"/>
                    </a:lnTo>
                    <a:lnTo>
                      <a:pt x="20744" y="11604"/>
                    </a:lnTo>
                    <a:lnTo>
                      <a:pt x="17969" y="10511"/>
                    </a:lnTo>
                    <a:lnTo>
                      <a:pt x="14365" y="9867"/>
                    </a:lnTo>
                    <a:lnTo>
                      <a:pt x="16646" y="9290"/>
                    </a:lnTo>
                    <a:lnTo>
                      <a:pt x="17366" y="8932"/>
                    </a:lnTo>
                    <a:lnTo>
                      <a:pt x="5615" y="8932"/>
                    </a:lnTo>
                    <a:lnTo>
                      <a:pt x="5615" y="3051"/>
                    </a:lnTo>
                    <a:lnTo>
                      <a:pt x="18523" y="3051"/>
                    </a:lnTo>
                    <a:lnTo>
                      <a:pt x="15579" y="1302"/>
                    </a:lnTo>
                    <a:lnTo>
                      <a:pt x="10980" y="304"/>
                    </a:lnTo>
                    <a:lnTo>
                      <a:pt x="524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8" name="Shape">
                <a:extLst>
                  <a:ext uri="{FF2B5EF4-FFF2-40B4-BE49-F238E27FC236}">
                    <a16:creationId xmlns:a16="http://schemas.microsoft.com/office/drawing/2014/main" id="{265155B6-ACA8-8392-C963-24495923692A}"/>
                  </a:ext>
                </a:extLst>
              </p:cNvPr>
              <p:cNvSpPr/>
              <p:nvPr/>
            </p:nvSpPr>
            <p:spPr>
              <a:xfrm>
                <a:off x="2645572" y="116037"/>
                <a:ext cx="86114" cy="62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29" y="0"/>
                    </a:moveTo>
                    <a:lnTo>
                      <a:pt x="263" y="0"/>
                    </a:lnTo>
                    <a:lnTo>
                      <a:pt x="5514" y="439"/>
                    </a:lnTo>
                    <a:lnTo>
                      <a:pt x="9690" y="2090"/>
                    </a:lnTo>
                    <a:lnTo>
                      <a:pt x="12447" y="5452"/>
                    </a:lnTo>
                    <a:lnTo>
                      <a:pt x="13442" y="11025"/>
                    </a:lnTo>
                    <a:lnTo>
                      <a:pt x="12489" y="16530"/>
                    </a:lnTo>
                    <a:lnTo>
                      <a:pt x="9779" y="19737"/>
                    </a:lnTo>
                    <a:lnTo>
                      <a:pt x="5541" y="21232"/>
                    </a:lnTo>
                    <a:lnTo>
                      <a:pt x="0" y="21600"/>
                    </a:lnTo>
                    <a:lnTo>
                      <a:pt x="19426" y="21600"/>
                    </a:lnTo>
                    <a:lnTo>
                      <a:pt x="19550" y="21452"/>
                    </a:lnTo>
                    <a:lnTo>
                      <a:pt x="21600" y="10844"/>
                    </a:lnTo>
                    <a:lnTo>
                      <a:pt x="20720" y="3944"/>
                    </a:lnTo>
                    <a:lnTo>
                      <a:pt x="18829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9" name="Shape">
                <a:extLst>
                  <a:ext uri="{FF2B5EF4-FFF2-40B4-BE49-F238E27FC236}">
                    <a16:creationId xmlns:a16="http://schemas.microsoft.com/office/drawing/2014/main" id="{89F1A04B-E27D-9685-B25F-07BCB59671C1}"/>
                  </a:ext>
                </a:extLst>
              </p:cNvPr>
              <p:cNvSpPr/>
              <p:nvPr/>
            </p:nvSpPr>
            <p:spPr>
              <a:xfrm>
                <a:off x="2778521" y="2595"/>
                <a:ext cx="107967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6245" y="18550"/>
                    </a:lnTo>
                    <a:lnTo>
                      <a:pt x="6245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0" name="Rectangle">
                <a:extLst>
                  <a:ext uri="{FF2B5EF4-FFF2-40B4-BE49-F238E27FC236}">
                    <a16:creationId xmlns:a16="http://schemas.microsoft.com/office/drawing/2014/main" id="{9AB6A287-3AD5-ED38-059D-67214AD9D73F}"/>
                  </a:ext>
                </a:extLst>
              </p:cNvPr>
              <p:cNvSpPr/>
              <p:nvPr/>
            </p:nvSpPr>
            <p:spPr>
              <a:xfrm>
                <a:off x="2927323" y="2595"/>
                <a:ext cx="31215" cy="204499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1" name="Shape">
                <a:extLst>
                  <a:ext uri="{FF2B5EF4-FFF2-40B4-BE49-F238E27FC236}">
                    <a16:creationId xmlns:a16="http://schemas.microsoft.com/office/drawing/2014/main" id="{C816D123-4432-5309-DB62-0F7C3ADB43CF}"/>
                  </a:ext>
                </a:extLst>
              </p:cNvPr>
              <p:cNvSpPr/>
              <p:nvPr/>
            </p:nvSpPr>
            <p:spPr>
              <a:xfrm>
                <a:off x="3015781" y="2595"/>
                <a:ext cx="71239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7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471" y="21600"/>
                    </a:lnTo>
                    <a:lnTo>
                      <a:pt x="9471" y="11295"/>
                    </a:lnTo>
                    <a:lnTo>
                      <a:pt x="21600" y="11295"/>
                    </a:lnTo>
                    <a:lnTo>
                      <a:pt x="20434" y="10855"/>
                    </a:lnTo>
                    <a:lnTo>
                      <a:pt x="21016" y="10635"/>
                    </a:lnTo>
                    <a:lnTo>
                      <a:pt x="9471" y="10635"/>
                    </a:lnTo>
                    <a:lnTo>
                      <a:pt x="947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2" name="Shape">
                <a:extLst>
                  <a:ext uri="{FF2B5EF4-FFF2-40B4-BE49-F238E27FC236}">
                    <a16:creationId xmlns:a16="http://schemas.microsoft.com/office/drawing/2014/main" id="{94E4C0F9-2DEF-A1F9-AADC-35AD04815B5E}"/>
                  </a:ext>
                </a:extLst>
              </p:cNvPr>
              <p:cNvSpPr/>
              <p:nvPr/>
            </p:nvSpPr>
            <p:spPr>
              <a:xfrm>
                <a:off x="3047016" y="109535"/>
                <a:ext cx="130070" cy="9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3" y="0"/>
                    </a:moveTo>
                    <a:lnTo>
                      <a:pt x="0" y="0"/>
                    </a:lnTo>
                    <a:lnTo>
                      <a:pt x="14603" y="21600"/>
                    </a:lnTo>
                    <a:lnTo>
                      <a:pt x="21600" y="21600"/>
                    </a:lnTo>
                    <a:lnTo>
                      <a:pt x="6643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3" name="Shape">
                <a:extLst>
                  <a:ext uri="{FF2B5EF4-FFF2-40B4-BE49-F238E27FC236}">
                    <a16:creationId xmlns:a16="http://schemas.microsoft.com/office/drawing/2014/main" id="{B38EBF23-1061-47AD-86F9-3454DBDAFFEF}"/>
                  </a:ext>
                </a:extLst>
              </p:cNvPr>
              <p:cNvSpPr/>
              <p:nvPr/>
            </p:nvSpPr>
            <p:spPr>
              <a:xfrm>
                <a:off x="3047016" y="2595"/>
                <a:ext cx="130855" cy="100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730" y="0"/>
                    </a:lnTo>
                    <a:lnTo>
                      <a:pt x="0" y="21600"/>
                    </a:lnTo>
                    <a:lnTo>
                      <a:pt x="62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4" name="Shape">
                <a:extLst>
                  <a:ext uri="{FF2B5EF4-FFF2-40B4-BE49-F238E27FC236}">
                    <a16:creationId xmlns:a16="http://schemas.microsoft.com/office/drawing/2014/main" id="{888E870B-937C-64B1-AFB4-B88B582E84C8}"/>
                  </a:ext>
                </a:extLst>
              </p:cNvPr>
              <p:cNvSpPr/>
              <p:nvPr/>
            </p:nvSpPr>
            <p:spPr>
              <a:xfrm>
                <a:off x="3193482" y="2595"/>
                <a:ext cx="11613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78" y="0"/>
                    </a:moveTo>
                    <a:lnTo>
                      <a:pt x="0" y="0"/>
                    </a:lnTo>
                    <a:lnTo>
                      <a:pt x="12534" y="13026"/>
                    </a:lnTo>
                    <a:lnTo>
                      <a:pt x="12534" y="21600"/>
                    </a:lnTo>
                    <a:lnTo>
                      <a:pt x="18340" y="21600"/>
                    </a:lnTo>
                    <a:lnTo>
                      <a:pt x="18340" y="13082"/>
                    </a:lnTo>
                    <a:lnTo>
                      <a:pt x="21600" y="9756"/>
                    </a:lnTo>
                    <a:lnTo>
                      <a:pt x="15777" y="9756"/>
                    </a:lnTo>
                    <a:lnTo>
                      <a:pt x="667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5" name="Shape">
                <a:extLst>
                  <a:ext uri="{FF2B5EF4-FFF2-40B4-BE49-F238E27FC236}">
                    <a16:creationId xmlns:a16="http://schemas.microsoft.com/office/drawing/2014/main" id="{8A2E37AB-3584-6886-F9CF-4BDB4B821825}"/>
                  </a:ext>
                </a:extLst>
              </p:cNvPr>
              <p:cNvSpPr/>
              <p:nvPr/>
            </p:nvSpPr>
            <p:spPr>
              <a:xfrm>
                <a:off x="3278307" y="2595"/>
                <a:ext cx="82732" cy="9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223" y="0"/>
                    </a:lnTo>
                    <a:lnTo>
                      <a:pt x="0" y="21600"/>
                    </a:lnTo>
                    <a:lnTo>
                      <a:pt x="81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6" name="Shape">
                <a:extLst>
                  <a:ext uri="{FF2B5EF4-FFF2-40B4-BE49-F238E27FC236}">
                    <a16:creationId xmlns:a16="http://schemas.microsoft.com/office/drawing/2014/main" id="{18FC92B0-9D8D-ACF7-B017-4E5B3E2798CF}"/>
                  </a:ext>
                </a:extLst>
              </p:cNvPr>
              <p:cNvSpPr/>
              <p:nvPr/>
            </p:nvSpPr>
            <p:spPr>
              <a:xfrm>
                <a:off x="60102" y="28878"/>
                <a:ext cx="2652590" cy="58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9" y="0"/>
                    </a:moveTo>
                    <a:lnTo>
                      <a:pt x="0" y="0"/>
                    </a:lnTo>
                    <a:lnTo>
                      <a:pt x="109" y="891"/>
                    </a:lnTo>
                    <a:lnTo>
                      <a:pt x="204" y="3147"/>
                    </a:lnTo>
                    <a:lnTo>
                      <a:pt x="282" y="6144"/>
                    </a:lnTo>
                    <a:lnTo>
                      <a:pt x="339" y="9260"/>
                    </a:lnTo>
                    <a:lnTo>
                      <a:pt x="339" y="0"/>
                    </a:lnTo>
                    <a:close/>
                    <a:moveTo>
                      <a:pt x="21545" y="966"/>
                    </a:moveTo>
                    <a:lnTo>
                      <a:pt x="20996" y="966"/>
                    </a:lnTo>
                    <a:lnTo>
                      <a:pt x="21117" y="1402"/>
                    </a:lnTo>
                    <a:lnTo>
                      <a:pt x="21229" y="3003"/>
                    </a:lnTo>
                    <a:lnTo>
                      <a:pt x="21310" y="6213"/>
                    </a:lnTo>
                    <a:lnTo>
                      <a:pt x="21342" y="11475"/>
                    </a:lnTo>
                    <a:lnTo>
                      <a:pt x="21321" y="15954"/>
                    </a:lnTo>
                    <a:lnTo>
                      <a:pt x="21321" y="16026"/>
                    </a:lnTo>
                    <a:lnTo>
                      <a:pt x="21260" y="19176"/>
                    </a:lnTo>
                    <a:lnTo>
                      <a:pt x="21162" y="21007"/>
                    </a:lnTo>
                    <a:lnTo>
                      <a:pt x="21030" y="21600"/>
                    </a:lnTo>
                    <a:lnTo>
                      <a:pt x="21492" y="21600"/>
                    </a:lnTo>
                    <a:lnTo>
                      <a:pt x="21536" y="19912"/>
                    </a:lnTo>
                    <a:lnTo>
                      <a:pt x="21583" y="16026"/>
                    </a:lnTo>
                    <a:lnTo>
                      <a:pt x="21584" y="15954"/>
                    </a:lnTo>
                    <a:lnTo>
                      <a:pt x="21600" y="10893"/>
                    </a:lnTo>
                    <a:lnTo>
                      <a:pt x="21550" y="1201"/>
                    </a:lnTo>
                    <a:lnTo>
                      <a:pt x="21545" y="966"/>
                    </a:lnTo>
                    <a:close/>
                    <a:moveTo>
                      <a:pt x="9635" y="0"/>
                    </a:moveTo>
                    <a:lnTo>
                      <a:pt x="9296" y="0"/>
                    </a:lnTo>
                    <a:lnTo>
                      <a:pt x="9405" y="891"/>
                    </a:lnTo>
                    <a:lnTo>
                      <a:pt x="9500" y="3147"/>
                    </a:lnTo>
                    <a:lnTo>
                      <a:pt x="9578" y="6144"/>
                    </a:lnTo>
                    <a:lnTo>
                      <a:pt x="9635" y="9260"/>
                    </a:lnTo>
                    <a:lnTo>
                      <a:pt x="9635" y="0"/>
                    </a:lnTo>
                    <a:close/>
                  </a:path>
                </a:pathLst>
              </a:custGeom>
              <a:solidFill>
                <a:srgbClr val="2B64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</p:grpSp>
        <p:grpSp>
          <p:nvGrpSpPr>
            <p:cNvPr id="11" name="object 3">
              <a:extLst>
                <a:ext uri="{FF2B5EF4-FFF2-40B4-BE49-F238E27FC236}">
                  <a16:creationId xmlns:a16="http://schemas.microsoft.com/office/drawing/2014/main" id="{12CBF475-BC12-8600-18B4-D108A23A7842}"/>
                </a:ext>
              </a:extLst>
            </p:cNvPr>
            <p:cNvGrpSpPr/>
            <p:nvPr/>
          </p:nvGrpSpPr>
          <p:grpSpPr>
            <a:xfrm>
              <a:off x="15860247" y="9084877"/>
              <a:ext cx="2090409" cy="210999"/>
              <a:chOff x="0" y="0"/>
              <a:chExt cx="2090407" cy="210998"/>
            </a:xfrm>
          </p:grpSpPr>
          <p:sp>
            <p:nvSpPr>
              <p:cNvPr id="60" name="Shape">
                <a:extLst>
                  <a:ext uri="{FF2B5EF4-FFF2-40B4-BE49-F238E27FC236}">
                    <a16:creationId xmlns:a16="http://schemas.microsoft.com/office/drawing/2014/main" id="{93D14B5E-5EAA-AB09-7CC9-89AADE0A7E67}"/>
                  </a:ext>
                </a:extLst>
              </p:cNvPr>
              <p:cNvSpPr/>
              <p:nvPr/>
            </p:nvSpPr>
            <p:spPr>
              <a:xfrm>
                <a:off x="0" y="2595"/>
                <a:ext cx="68572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53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32" y="21600"/>
                    </a:lnTo>
                    <a:lnTo>
                      <a:pt x="9832" y="7448"/>
                    </a:lnTo>
                    <a:lnTo>
                      <a:pt x="21600" y="7448"/>
                    </a:lnTo>
                    <a:lnTo>
                      <a:pt x="10653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2B6F9CBB-97F4-170F-EEFE-2DFDA792D2C5}"/>
                  </a:ext>
                </a:extLst>
              </p:cNvPr>
              <p:cNvSpPr/>
              <p:nvPr/>
            </p:nvSpPr>
            <p:spPr>
              <a:xfrm>
                <a:off x="31213" y="73106"/>
                <a:ext cx="117395" cy="1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74" y="0"/>
                    </a:moveTo>
                    <a:lnTo>
                      <a:pt x="0" y="0"/>
                    </a:lnTo>
                    <a:lnTo>
                      <a:pt x="12590" y="21600"/>
                    </a:lnTo>
                    <a:lnTo>
                      <a:pt x="17711" y="21600"/>
                    </a:lnTo>
                    <a:lnTo>
                      <a:pt x="21600" y="15013"/>
                    </a:lnTo>
                    <a:lnTo>
                      <a:pt x="15318" y="15013"/>
                    </a:lnTo>
                    <a:lnTo>
                      <a:pt x="6874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FCCA21E3-A3AE-AEC9-99E1-E824CAB7C5D5}"/>
                  </a:ext>
                </a:extLst>
              </p:cNvPr>
              <p:cNvSpPr/>
              <p:nvPr/>
            </p:nvSpPr>
            <p:spPr>
              <a:xfrm>
                <a:off x="197993" y="70761"/>
                <a:ext cx="31215" cy="136333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63" name="Shape">
                <a:extLst>
                  <a:ext uri="{FF2B5EF4-FFF2-40B4-BE49-F238E27FC236}">
                    <a16:creationId xmlns:a16="http://schemas.microsoft.com/office/drawing/2014/main" id="{A2DCC061-8582-8787-E369-563042A89AFA}"/>
                  </a:ext>
                </a:extLst>
              </p:cNvPr>
              <p:cNvSpPr/>
              <p:nvPr/>
            </p:nvSpPr>
            <p:spPr>
              <a:xfrm>
                <a:off x="114467" y="2595"/>
                <a:ext cx="114741" cy="163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724" y="0"/>
                    </a:lnTo>
                    <a:lnTo>
                      <a:pt x="0" y="21600"/>
                    </a:lnTo>
                    <a:lnTo>
                      <a:pt x="6427" y="21600"/>
                    </a:lnTo>
                    <a:lnTo>
                      <a:pt x="15724" y="8998"/>
                    </a:lnTo>
                    <a:lnTo>
                      <a:pt x="21600" y="89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56" name="Rectangle">
                <a:extLst>
                  <a:ext uri="{FF2B5EF4-FFF2-40B4-BE49-F238E27FC236}">
                    <a16:creationId xmlns:a16="http://schemas.microsoft.com/office/drawing/2014/main" id="{DC9F2861-BB17-2E8A-0A50-5A434F786AA5}"/>
                  </a:ext>
                </a:extLst>
              </p:cNvPr>
              <p:cNvSpPr/>
              <p:nvPr/>
            </p:nvSpPr>
            <p:spPr>
              <a:xfrm>
                <a:off x="283844" y="2595"/>
                <a:ext cx="31215" cy="204499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57" name="Shape">
                <a:extLst>
                  <a:ext uri="{FF2B5EF4-FFF2-40B4-BE49-F238E27FC236}">
                    <a16:creationId xmlns:a16="http://schemas.microsoft.com/office/drawing/2014/main" id="{9E3DA766-F323-4D64-010E-9E30CA252DBD}"/>
                  </a:ext>
                </a:extLst>
              </p:cNvPr>
              <p:cNvSpPr/>
              <p:nvPr/>
            </p:nvSpPr>
            <p:spPr>
              <a:xfrm>
                <a:off x="369706" y="2595"/>
                <a:ext cx="75548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87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8924" y="21600"/>
                    </a:lnTo>
                    <a:lnTo>
                      <a:pt x="8924" y="5523"/>
                    </a:lnTo>
                    <a:lnTo>
                      <a:pt x="21600" y="5523"/>
                    </a:lnTo>
                    <a:lnTo>
                      <a:pt x="728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58" name="Shape">
                <a:extLst>
                  <a:ext uri="{FF2B5EF4-FFF2-40B4-BE49-F238E27FC236}">
                    <a16:creationId xmlns:a16="http://schemas.microsoft.com/office/drawing/2014/main" id="{46CC3551-6830-23B7-17A8-B0C2D0465F9E}"/>
                  </a:ext>
                </a:extLst>
              </p:cNvPr>
              <p:cNvSpPr/>
              <p:nvPr/>
            </p:nvSpPr>
            <p:spPr>
              <a:xfrm>
                <a:off x="400919" y="54888"/>
                <a:ext cx="171441" cy="15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6" y="0"/>
                    </a:moveTo>
                    <a:lnTo>
                      <a:pt x="0" y="0"/>
                    </a:lnTo>
                    <a:lnTo>
                      <a:pt x="18421" y="21600"/>
                    </a:lnTo>
                    <a:lnTo>
                      <a:pt x="21600" y="21600"/>
                    </a:lnTo>
                    <a:lnTo>
                      <a:pt x="21600" y="14215"/>
                    </a:lnTo>
                    <a:lnTo>
                      <a:pt x="17667" y="14215"/>
                    </a:lnTo>
                    <a:lnTo>
                      <a:pt x="5586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59" name="Rectangle">
                <a:extLst>
                  <a:ext uri="{FF2B5EF4-FFF2-40B4-BE49-F238E27FC236}">
                    <a16:creationId xmlns:a16="http://schemas.microsoft.com/office/drawing/2014/main" id="{3F3BADF9-CD9A-D23D-E7D6-D92E77FB990A}"/>
                  </a:ext>
                </a:extLst>
              </p:cNvPr>
              <p:cNvSpPr/>
              <p:nvPr/>
            </p:nvSpPr>
            <p:spPr>
              <a:xfrm>
                <a:off x="541145" y="2595"/>
                <a:ext cx="31215" cy="152458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0" name="Rectangle">
                <a:extLst>
                  <a:ext uri="{FF2B5EF4-FFF2-40B4-BE49-F238E27FC236}">
                    <a16:creationId xmlns:a16="http://schemas.microsoft.com/office/drawing/2014/main" id="{D95ACCBB-43C9-F0CA-282F-C259A13076FD}"/>
                  </a:ext>
                </a:extLst>
              </p:cNvPr>
              <p:cNvSpPr/>
              <p:nvPr/>
            </p:nvSpPr>
            <p:spPr>
              <a:xfrm>
                <a:off x="626986" y="2595"/>
                <a:ext cx="31214" cy="204499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1" name="Shape">
                <a:extLst>
                  <a:ext uri="{FF2B5EF4-FFF2-40B4-BE49-F238E27FC236}">
                    <a16:creationId xmlns:a16="http://schemas.microsoft.com/office/drawing/2014/main" id="{49E12BB2-3CAB-4C98-DAE8-F9CB2C5572AB}"/>
                  </a:ext>
                </a:extLst>
              </p:cNvPr>
              <p:cNvSpPr/>
              <p:nvPr/>
            </p:nvSpPr>
            <p:spPr>
              <a:xfrm>
                <a:off x="709465" y="159229"/>
                <a:ext cx="100903" cy="51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946"/>
                    </a:lnTo>
                    <a:lnTo>
                      <a:pt x="1785" y="17505"/>
                    </a:lnTo>
                    <a:lnTo>
                      <a:pt x="4010" y="19624"/>
                    </a:lnTo>
                    <a:lnTo>
                      <a:pt x="6610" y="21067"/>
                    </a:lnTo>
                    <a:lnTo>
                      <a:pt x="9524" y="21600"/>
                    </a:lnTo>
                    <a:lnTo>
                      <a:pt x="14811" y="19883"/>
                    </a:lnTo>
                    <a:lnTo>
                      <a:pt x="19292" y="14946"/>
                    </a:lnTo>
                    <a:lnTo>
                      <a:pt x="21600" y="9157"/>
                    </a:lnTo>
                    <a:lnTo>
                      <a:pt x="9744" y="9157"/>
                    </a:lnTo>
                    <a:lnTo>
                      <a:pt x="7016" y="8340"/>
                    </a:lnTo>
                    <a:lnTo>
                      <a:pt x="4288" y="6214"/>
                    </a:lnTo>
                    <a:lnTo>
                      <a:pt x="1851" y="32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2" name="Shape">
                <a:extLst>
                  <a:ext uri="{FF2B5EF4-FFF2-40B4-BE49-F238E27FC236}">
                    <a16:creationId xmlns:a16="http://schemas.microsoft.com/office/drawing/2014/main" id="{4A1A3BB9-C9C8-59A2-2606-D6E987F9D120}"/>
                  </a:ext>
                </a:extLst>
              </p:cNvPr>
              <p:cNvSpPr/>
              <p:nvPr/>
            </p:nvSpPr>
            <p:spPr>
              <a:xfrm>
                <a:off x="702439" y="0"/>
                <a:ext cx="117599" cy="181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1" y="0"/>
                    </a:moveTo>
                    <a:lnTo>
                      <a:pt x="6976" y="480"/>
                    </a:lnTo>
                    <a:lnTo>
                      <a:pt x="3453" y="1862"/>
                    </a:lnTo>
                    <a:lnTo>
                      <a:pt x="951" y="4058"/>
                    </a:lnTo>
                    <a:lnTo>
                      <a:pt x="0" y="6983"/>
                    </a:lnTo>
                    <a:lnTo>
                      <a:pt x="2449" y="11263"/>
                    </a:lnTo>
                    <a:lnTo>
                      <a:pt x="7858" y="13741"/>
                    </a:lnTo>
                    <a:lnTo>
                      <a:pt x="13224" y="15598"/>
                    </a:lnTo>
                    <a:lnTo>
                      <a:pt x="15673" y="18061"/>
                    </a:lnTo>
                    <a:lnTo>
                      <a:pt x="15223" y="19557"/>
                    </a:lnTo>
                    <a:lnTo>
                      <a:pt x="13971" y="20669"/>
                    </a:lnTo>
                    <a:lnTo>
                      <a:pt x="12048" y="21367"/>
                    </a:lnTo>
                    <a:lnTo>
                      <a:pt x="12004" y="21367"/>
                    </a:lnTo>
                    <a:lnTo>
                      <a:pt x="9651" y="21600"/>
                    </a:lnTo>
                    <a:lnTo>
                      <a:pt x="19824" y="21600"/>
                    </a:lnTo>
                    <a:lnTo>
                      <a:pt x="20584" y="20962"/>
                    </a:lnTo>
                    <a:lnTo>
                      <a:pt x="21600" y="17908"/>
                    </a:lnTo>
                    <a:lnTo>
                      <a:pt x="19129" y="13741"/>
                    </a:lnTo>
                    <a:lnTo>
                      <a:pt x="13692" y="11343"/>
                    </a:lnTo>
                    <a:lnTo>
                      <a:pt x="8255" y="9458"/>
                    </a:lnTo>
                    <a:lnTo>
                      <a:pt x="5783" y="6828"/>
                    </a:lnTo>
                    <a:lnTo>
                      <a:pt x="6154" y="5461"/>
                    </a:lnTo>
                    <a:lnTo>
                      <a:pt x="7210" y="4391"/>
                    </a:lnTo>
                    <a:lnTo>
                      <a:pt x="8866" y="3693"/>
                    </a:lnTo>
                    <a:lnTo>
                      <a:pt x="11037" y="3444"/>
                    </a:lnTo>
                    <a:lnTo>
                      <a:pt x="18682" y="3444"/>
                    </a:lnTo>
                    <a:lnTo>
                      <a:pt x="18682" y="1675"/>
                    </a:lnTo>
                    <a:lnTo>
                      <a:pt x="17354" y="1060"/>
                    </a:lnTo>
                    <a:lnTo>
                      <a:pt x="15608" y="524"/>
                    </a:lnTo>
                    <a:lnTo>
                      <a:pt x="13476" y="144"/>
                    </a:lnTo>
                    <a:lnTo>
                      <a:pt x="1099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3" name="Rectangle">
                <a:extLst>
                  <a:ext uri="{FF2B5EF4-FFF2-40B4-BE49-F238E27FC236}">
                    <a16:creationId xmlns:a16="http://schemas.microsoft.com/office/drawing/2014/main" id="{9D559CFC-1E4D-235C-A9EE-F136DA87C44F}"/>
                  </a:ext>
                </a:extLst>
              </p:cNvPr>
              <p:cNvSpPr/>
              <p:nvPr/>
            </p:nvSpPr>
            <p:spPr>
              <a:xfrm>
                <a:off x="904852" y="31737"/>
                <a:ext cx="31214" cy="175357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4" name="Rectangle">
                <a:extLst>
                  <a:ext uri="{FF2B5EF4-FFF2-40B4-BE49-F238E27FC236}">
                    <a16:creationId xmlns:a16="http://schemas.microsoft.com/office/drawing/2014/main" id="{228209E8-0D2D-5B84-5DC8-682A45328110}"/>
                  </a:ext>
                </a:extLst>
              </p:cNvPr>
              <p:cNvSpPr/>
              <p:nvPr/>
            </p:nvSpPr>
            <p:spPr>
              <a:xfrm>
                <a:off x="838257" y="2595"/>
                <a:ext cx="164425" cy="29142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5" name="Shape">
                <a:extLst>
                  <a:ext uri="{FF2B5EF4-FFF2-40B4-BE49-F238E27FC236}">
                    <a16:creationId xmlns:a16="http://schemas.microsoft.com/office/drawing/2014/main" id="{F5E8FCCE-18A3-AC59-2A4F-E8CEF4E392A0}"/>
                  </a:ext>
                </a:extLst>
              </p:cNvPr>
              <p:cNvSpPr/>
              <p:nvPr/>
            </p:nvSpPr>
            <p:spPr>
              <a:xfrm>
                <a:off x="1035183" y="2595"/>
                <a:ext cx="9548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8"/>
                    </a:lnTo>
                    <a:lnTo>
                      <a:pt x="7061" y="18548"/>
                    </a:lnTo>
                    <a:lnTo>
                      <a:pt x="7061" y="12312"/>
                    </a:lnTo>
                    <a:lnTo>
                      <a:pt x="17362" y="12312"/>
                    </a:lnTo>
                    <a:lnTo>
                      <a:pt x="17362" y="9260"/>
                    </a:lnTo>
                    <a:lnTo>
                      <a:pt x="7061" y="9260"/>
                    </a:lnTo>
                    <a:lnTo>
                      <a:pt x="7061" y="3078"/>
                    </a:lnTo>
                    <a:lnTo>
                      <a:pt x="21600" y="3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6" name="Shape">
                <a:extLst>
                  <a:ext uri="{FF2B5EF4-FFF2-40B4-BE49-F238E27FC236}">
                    <a16:creationId xmlns:a16="http://schemas.microsoft.com/office/drawing/2014/main" id="{DDAD688C-BA0F-3190-2395-06D701B547C8}"/>
                  </a:ext>
                </a:extLst>
              </p:cNvPr>
              <p:cNvSpPr/>
              <p:nvPr/>
            </p:nvSpPr>
            <p:spPr>
              <a:xfrm>
                <a:off x="1175681" y="2595"/>
                <a:ext cx="110533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87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100" y="21600"/>
                    </a:lnTo>
                    <a:lnTo>
                      <a:pt x="6100" y="13493"/>
                    </a:lnTo>
                    <a:lnTo>
                      <a:pt x="9404" y="13493"/>
                    </a:lnTo>
                    <a:lnTo>
                      <a:pt x="10573" y="13438"/>
                    </a:lnTo>
                    <a:lnTo>
                      <a:pt x="11692" y="13356"/>
                    </a:lnTo>
                    <a:lnTo>
                      <a:pt x="19837" y="13356"/>
                    </a:lnTo>
                    <a:lnTo>
                      <a:pt x="17894" y="12201"/>
                    </a:lnTo>
                    <a:lnTo>
                      <a:pt x="20265" y="11222"/>
                    </a:lnTo>
                    <a:lnTo>
                      <a:pt x="21351" y="10470"/>
                    </a:lnTo>
                    <a:lnTo>
                      <a:pt x="6100" y="10470"/>
                    </a:lnTo>
                    <a:lnTo>
                      <a:pt x="6100" y="3078"/>
                    </a:lnTo>
                    <a:lnTo>
                      <a:pt x="21600" y="3078"/>
                    </a:lnTo>
                    <a:lnTo>
                      <a:pt x="19440" y="1604"/>
                    </a:lnTo>
                    <a:lnTo>
                      <a:pt x="14646" y="391"/>
                    </a:lnTo>
                    <a:lnTo>
                      <a:pt x="838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7" name="Shape">
                <a:extLst>
                  <a:ext uri="{FF2B5EF4-FFF2-40B4-BE49-F238E27FC236}">
                    <a16:creationId xmlns:a16="http://schemas.microsoft.com/office/drawing/2014/main" id="{20BA9AB3-7174-EEBA-1981-FE0CB8103837}"/>
                  </a:ext>
                </a:extLst>
              </p:cNvPr>
              <p:cNvSpPr/>
              <p:nvPr/>
            </p:nvSpPr>
            <p:spPr>
              <a:xfrm>
                <a:off x="1235512" y="129042"/>
                <a:ext cx="112667" cy="7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91" y="0"/>
                    </a:moveTo>
                    <a:lnTo>
                      <a:pt x="0" y="0"/>
                    </a:lnTo>
                    <a:lnTo>
                      <a:pt x="13171" y="21600"/>
                    </a:lnTo>
                    <a:lnTo>
                      <a:pt x="21600" y="21600"/>
                    </a:lnTo>
                    <a:lnTo>
                      <a:pt x="799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8" name="Shape">
                <a:extLst>
                  <a:ext uri="{FF2B5EF4-FFF2-40B4-BE49-F238E27FC236}">
                    <a16:creationId xmlns:a16="http://schemas.microsoft.com/office/drawing/2014/main" id="{08FD8BE7-67FD-27C8-34DA-323E3FAF7B97}"/>
                  </a:ext>
                </a:extLst>
              </p:cNvPr>
              <p:cNvSpPr/>
              <p:nvPr/>
            </p:nvSpPr>
            <p:spPr>
              <a:xfrm>
                <a:off x="1218863" y="31736"/>
                <a:ext cx="77538" cy="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62" y="0"/>
                    </a:moveTo>
                    <a:lnTo>
                      <a:pt x="219" y="0"/>
                    </a:lnTo>
                    <a:lnTo>
                      <a:pt x="5248" y="615"/>
                    </a:lnTo>
                    <a:lnTo>
                      <a:pt x="9034" y="2518"/>
                    </a:lnTo>
                    <a:lnTo>
                      <a:pt x="11421" y="5791"/>
                    </a:lnTo>
                    <a:lnTo>
                      <a:pt x="12251" y="10519"/>
                    </a:lnTo>
                    <a:lnTo>
                      <a:pt x="11397" y="15468"/>
                    </a:lnTo>
                    <a:lnTo>
                      <a:pt x="8952" y="18920"/>
                    </a:lnTo>
                    <a:lnTo>
                      <a:pt x="5094" y="20941"/>
                    </a:lnTo>
                    <a:lnTo>
                      <a:pt x="0" y="21600"/>
                    </a:lnTo>
                    <a:lnTo>
                      <a:pt x="18408" y="21600"/>
                    </a:lnTo>
                    <a:lnTo>
                      <a:pt x="19415" y="20170"/>
                    </a:lnTo>
                    <a:lnTo>
                      <a:pt x="21034" y="15793"/>
                    </a:lnTo>
                    <a:lnTo>
                      <a:pt x="21600" y="10680"/>
                    </a:lnTo>
                    <a:lnTo>
                      <a:pt x="20059" y="1814"/>
                    </a:lnTo>
                    <a:lnTo>
                      <a:pt x="18762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9" name="Shape">
                <a:extLst>
                  <a:ext uri="{FF2B5EF4-FFF2-40B4-BE49-F238E27FC236}">
                    <a16:creationId xmlns:a16="http://schemas.microsoft.com/office/drawing/2014/main" id="{F3155BFD-DE36-A196-22A9-502B248A342F}"/>
                  </a:ext>
                </a:extLst>
              </p:cNvPr>
              <p:cNvSpPr/>
              <p:nvPr/>
            </p:nvSpPr>
            <p:spPr>
              <a:xfrm>
                <a:off x="1368199" y="159229"/>
                <a:ext cx="100903" cy="51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946"/>
                    </a:lnTo>
                    <a:lnTo>
                      <a:pt x="1786" y="17505"/>
                    </a:lnTo>
                    <a:lnTo>
                      <a:pt x="4011" y="19624"/>
                    </a:lnTo>
                    <a:lnTo>
                      <a:pt x="6610" y="21067"/>
                    </a:lnTo>
                    <a:lnTo>
                      <a:pt x="9524" y="21600"/>
                    </a:lnTo>
                    <a:lnTo>
                      <a:pt x="14811" y="19883"/>
                    </a:lnTo>
                    <a:lnTo>
                      <a:pt x="19292" y="14946"/>
                    </a:lnTo>
                    <a:lnTo>
                      <a:pt x="21600" y="9157"/>
                    </a:lnTo>
                    <a:lnTo>
                      <a:pt x="9746" y="9157"/>
                    </a:lnTo>
                    <a:lnTo>
                      <a:pt x="7017" y="8340"/>
                    </a:lnTo>
                    <a:lnTo>
                      <a:pt x="4289" y="6214"/>
                    </a:lnTo>
                    <a:lnTo>
                      <a:pt x="1852" y="32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0" name="Shape">
                <a:extLst>
                  <a:ext uri="{FF2B5EF4-FFF2-40B4-BE49-F238E27FC236}">
                    <a16:creationId xmlns:a16="http://schemas.microsoft.com/office/drawing/2014/main" id="{8D7ADA8E-B282-3668-98BA-BE4B9B50AB8F}"/>
                  </a:ext>
                </a:extLst>
              </p:cNvPr>
              <p:cNvSpPr/>
              <p:nvPr/>
            </p:nvSpPr>
            <p:spPr>
              <a:xfrm>
                <a:off x="1361183" y="0"/>
                <a:ext cx="117589" cy="181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88" y="0"/>
                    </a:moveTo>
                    <a:lnTo>
                      <a:pt x="6974" y="480"/>
                    </a:lnTo>
                    <a:lnTo>
                      <a:pt x="3452" y="1862"/>
                    </a:lnTo>
                    <a:lnTo>
                      <a:pt x="951" y="4058"/>
                    </a:lnTo>
                    <a:lnTo>
                      <a:pt x="0" y="6983"/>
                    </a:lnTo>
                    <a:lnTo>
                      <a:pt x="2449" y="11263"/>
                    </a:lnTo>
                    <a:lnTo>
                      <a:pt x="7859" y="13741"/>
                    </a:lnTo>
                    <a:lnTo>
                      <a:pt x="13225" y="15598"/>
                    </a:lnTo>
                    <a:lnTo>
                      <a:pt x="15674" y="18061"/>
                    </a:lnTo>
                    <a:lnTo>
                      <a:pt x="15224" y="19557"/>
                    </a:lnTo>
                    <a:lnTo>
                      <a:pt x="13972" y="20669"/>
                    </a:lnTo>
                    <a:lnTo>
                      <a:pt x="12049" y="21367"/>
                    </a:lnTo>
                    <a:lnTo>
                      <a:pt x="12005" y="21367"/>
                    </a:lnTo>
                    <a:lnTo>
                      <a:pt x="9652" y="21600"/>
                    </a:lnTo>
                    <a:lnTo>
                      <a:pt x="19824" y="21600"/>
                    </a:lnTo>
                    <a:lnTo>
                      <a:pt x="20583" y="20962"/>
                    </a:lnTo>
                    <a:lnTo>
                      <a:pt x="21600" y="17908"/>
                    </a:lnTo>
                    <a:lnTo>
                      <a:pt x="19128" y="13741"/>
                    </a:lnTo>
                    <a:lnTo>
                      <a:pt x="13691" y="11343"/>
                    </a:lnTo>
                    <a:lnTo>
                      <a:pt x="8253" y="9458"/>
                    </a:lnTo>
                    <a:lnTo>
                      <a:pt x="5782" y="6828"/>
                    </a:lnTo>
                    <a:lnTo>
                      <a:pt x="6153" y="5461"/>
                    </a:lnTo>
                    <a:lnTo>
                      <a:pt x="7209" y="4391"/>
                    </a:lnTo>
                    <a:lnTo>
                      <a:pt x="8866" y="3693"/>
                    </a:lnTo>
                    <a:lnTo>
                      <a:pt x="11039" y="3444"/>
                    </a:lnTo>
                    <a:lnTo>
                      <a:pt x="18684" y="3444"/>
                    </a:lnTo>
                    <a:lnTo>
                      <a:pt x="18684" y="1675"/>
                    </a:lnTo>
                    <a:lnTo>
                      <a:pt x="17354" y="1060"/>
                    </a:lnTo>
                    <a:lnTo>
                      <a:pt x="15607" y="524"/>
                    </a:lnTo>
                    <a:lnTo>
                      <a:pt x="13475" y="144"/>
                    </a:lnTo>
                    <a:lnTo>
                      <a:pt x="1098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1" name="Rectangle">
                <a:extLst>
                  <a:ext uri="{FF2B5EF4-FFF2-40B4-BE49-F238E27FC236}">
                    <a16:creationId xmlns:a16="http://schemas.microsoft.com/office/drawing/2014/main" id="{B1B94045-73AD-91DA-6E92-38A29D9EB354}"/>
                  </a:ext>
                </a:extLst>
              </p:cNvPr>
              <p:cNvSpPr/>
              <p:nvPr/>
            </p:nvSpPr>
            <p:spPr>
              <a:xfrm>
                <a:off x="1563585" y="31737"/>
                <a:ext cx="31226" cy="175357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2" name="Rectangle">
                <a:extLst>
                  <a:ext uri="{FF2B5EF4-FFF2-40B4-BE49-F238E27FC236}">
                    <a16:creationId xmlns:a16="http://schemas.microsoft.com/office/drawing/2014/main" id="{CA26CB8B-C06C-FF05-0DF7-BB005837E0DF}"/>
                  </a:ext>
                </a:extLst>
              </p:cNvPr>
              <p:cNvSpPr/>
              <p:nvPr/>
            </p:nvSpPr>
            <p:spPr>
              <a:xfrm>
                <a:off x="1496980" y="2595"/>
                <a:ext cx="164436" cy="29142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3" name="Shape">
                <a:extLst>
                  <a:ext uri="{FF2B5EF4-FFF2-40B4-BE49-F238E27FC236}">
                    <a16:creationId xmlns:a16="http://schemas.microsoft.com/office/drawing/2014/main" id="{CA0C7329-5476-96D8-514D-7F466085CEDB}"/>
                  </a:ext>
                </a:extLst>
              </p:cNvPr>
              <p:cNvSpPr/>
              <p:nvPr/>
            </p:nvSpPr>
            <p:spPr>
              <a:xfrm>
                <a:off x="1677017" y="2595"/>
                <a:ext cx="120599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11" y="0"/>
                    </a:moveTo>
                    <a:lnTo>
                      <a:pt x="0" y="0"/>
                    </a:lnTo>
                    <a:lnTo>
                      <a:pt x="13233" y="21600"/>
                    </a:lnTo>
                    <a:lnTo>
                      <a:pt x="19105" y="21600"/>
                    </a:lnTo>
                    <a:lnTo>
                      <a:pt x="21600" y="17808"/>
                    </a:lnTo>
                    <a:lnTo>
                      <a:pt x="16355" y="17808"/>
                    </a:lnTo>
                    <a:lnTo>
                      <a:pt x="601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4" name="Shape">
                <a:extLst>
                  <a:ext uri="{FF2B5EF4-FFF2-40B4-BE49-F238E27FC236}">
                    <a16:creationId xmlns:a16="http://schemas.microsoft.com/office/drawing/2014/main" id="{BBF9150C-D59C-8803-7F48-6AAB7E0A841D}"/>
                  </a:ext>
                </a:extLst>
              </p:cNvPr>
              <p:cNvSpPr/>
              <p:nvPr/>
            </p:nvSpPr>
            <p:spPr>
              <a:xfrm>
                <a:off x="1768333" y="2595"/>
                <a:ext cx="94700" cy="168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45" y="0"/>
                    </a:lnTo>
                    <a:lnTo>
                      <a:pt x="0" y="21600"/>
                    </a:lnTo>
                    <a:lnTo>
                      <a:pt x="66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7" name="Shape">
                <a:extLst>
                  <a:ext uri="{FF2B5EF4-FFF2-40B4-BE49-F238E27FC236}">
                    <a16:creationId xmlns:a16="http://schemas.microsoft.com/office/drawing/2014/main" id="{B1CB780A-E6C4-620C-9D58-FA9235798067}"/>
                  </a:ext>
                </a:extLst>
              </p:cNvPr>
              <p:cNvSpPr/>
              <p:nvPr/>
            </p:nvSpPr>
            <p:spPr>
              <a:xfrm>
                <a:off x="1881502" y="1297"/>
                <a:ext cx="179895" cy="209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58" y="0"/>
                    </a:moveTo>
                    <a:lnTo>
                      <a:pt x="6874" y="1084"/>
                    </a:lnTo>
                    <a:lnTo>
                      <a:pt x="2963" y="3768"/>
                    </a:lnTo>
                    <a:lnTo>
                      <a:pt x="710" y="7262"/>
                    </a:lnTo>
                    <a:lnTo>
                      <a:pt x="0" y="10772"/>
                    </a:lnTo>
                    <a:lnTo>
                      <a:pt x="667" y="14567"/>
                    </a:lnTo>
                    <a:lnTo>
                      <a:pt x="2880" y="18035"/>
                    </a:lnTo>
                    <a:lnTo>
                      <a:pt x="6746" y="20579"/>
                    </a:lnTo>
                    <a:lnTo>
                      <a:pt x="12369" y="21600"/>
                    </a:lnTo>
                    <a:lnTo>
                      <a:pt x="17602" y="20670"/>
                    </a:lnTo>
                    <a:lnTo>
                      <a:pt x="21036" y="18624"/>
                    </a:lnTo>
                    <a:lnTo>
                      <a:pt x="12432" y="18624"/>
                    </a:lnTo>
                    <a:lnTo>
                      <a:pt x="8437" y="17883"/>
                    </a:lnTo>
                    <a:lnTo>
                      <a:pt x="5778" y="16035"/>
                    </a:lnTo>
                    <a:lnTo>
                      <a:pt x="4314" y="13518"/>
                    </a:lnTo>
                    <a:lnTo>
                      <a:pt x="3904" y="10772"/>
                    </a:lnTo>
                    <a:lnTo>
                      <a:pt x="4351" y="8246"/>
                    </a:lnTo>
                    <a:lnTo>
                      <a:pt x="5841" y="5717"/>
                    </a:lnTo>
                    <a:lnTo>
                      <a:pt x="8523" y="3768"/>
                    </a:lnTo>
                    <a:lnTo>
                      <a:pt x="12558" y="2975"/>
                    </a:lnTo>
                    <a:lnTo>
                      <a:pt x="21600" y="2975"/>
                    </a:lnTo>
                    <a:lnTo>
                      <a:pt x="21468" y="2810"/>
                    </a:lnTo>
                    <a:lnTo>
                      <a:pt x="17537" y="746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9" name="Shape">
                <a:extLst>
                  <a:ext uri="{FF2B5EF4-FFF2-40B4-BE49-F238E27FC236}">
                    <a16:creationId xmlns:a16="http://schemas.microsoft.com/office/drawing/2014/main" id="{3E180755-4096-0057-4077-0CB871096BA7}"/>
                  </a:ext>
                </a:extLst>
              </p:cNvPr>
              <p:cNvSpPr/>
              <p:nvPr/>
            </p:nvSpPr>
            <p:spPr>
              <a:xfrm>
                <a:off x="1985039" y="30176"/>
                <a:ext cx="105369" cy="15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53" y="0"/>
                    </a:moveTo>
                    <a:lnTo>
                      <a:pt x="215" y="0"/>
                    </a:lnTo>
                    <a:lnTo>
                      <a:pt x="6227" y="744"/>
                    </a:lnTo>
                    <a:lnTo>
                      <a:pt x="10840" y="2820"/>
                    </a:lnTo>
                    <a:lnTo>
                      <a:pt x="13834" y="6075"/>
                    </a:lnTo>
                    <a:lnTo>
                      <a:pt x="14987" y="10356"/>
                    </a:lnTo>
                    <a:lnTo>
                      <a:pt x="14032" y="14703"/>
                    </a:lnTo>
                    <a:lnTo>
                      <a:pt x="11073" y="18253"/>
                    </a:lnTo>
                    <a:lnTo>
                      <a:pt x="6324" y="20665"/>
                    </a:lnTo>
                    <a:lnTo>
                      <a:pt x="0" y="21600"/>
                    </a:lnTo>
                    <a:lnTo>
                      <a:pt x="14690" y="21600"/>
                    </a:lnTo>
                    <a:lnTo>
                      <a:pt x="15727" y="21101"/>
                    </a:lnTo>
                    <a:lnTo>
                      <a:pt x="20137" y="16198"/>
                    </a:lnTo>
                    <a:lnTo>
                      <a:pt x="21600" y="10172"/>
                    </a:lnTo>
                    <a:lnTo>
                      <a:pt x="19879" y="4252"/>
                    </a:lnTo>
                    <a:lnTo>
                      <a:pt x="15653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0" name="Shape">
                <a:extLst>
                  <a:ext uri="{FF2B5EF4-FFF2-40B4-BE49-F238E27FC236}">
                    <a16:creationId xmlns:a16="http://schemas.microsoft.com/office/drawing/2014/main" id="{102630D0-005C-4E48-C830-F168E518B829}"/>
                  </a:ext>
                </a:extLst>
              </p:cNvPr>
              <p:cNvSpPr/>
              <p:nvPr/>
            </p:nvSpPr>
            <p:spPr>
              <a:xfrm>
                <a:off x="762531" y="28867"/>
                <a:ext cx="700367" cy="24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4" y="0"/>
                    </a:moveTo>
                    <a:lnTo>
                      <a:pt x="0" y="0"/>
                    </a:lnTo>
                    <a:lnTo>
                      <a:pt x="413" y="2078"/>
                    </a:lnTo>
                    <a:lnTo>
                      <a:pt x="774" y="7342"/>
                    </a:lnTo>
                    <a:lnTo>
                      <a:pt x="1070" y="14335"/>
                    </a:lnTo>
                    <a:lnTo>
                      <a:pt x="1284" y="21600"/>
                    </a:lnTo>
                    <a:lnTo>
                      <a:pt x="1284" y="0"/>
                    </a:lnTo>
                    <a:close/>
                    <a:moveTo>
                      <a:pt x="21600" y="0"/>
                    </a:moveTo>
                    <a:lnTo>
                      <a:pt x="20316" y="0"/>
                    </a:lnTo>
                    <a:lnTo>
                      <a:pt x="20729" y="2078"/>
                    </a:lnTo>
                    <a:lnTo>
                      <a:pt x="21091" y="7342"/>
                    </a:lnTo>
                    <a:lnTo>
                      <a:pt x="21386" y="1433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64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</p:grpSp>
        <p:grpSp>
          <p:nvGrpSpPr>
            <p:cNvPr id="12" name="object 4">
              <a:extLst>
                <a:ext uri="{FF2B5EF4-FFF2-40B4-BE49-F238E27FC236}">
                  <a16:creationId xmlns:a16="http://schemas.microsoft.com/office/drawing/2014/main" id="{2ACFD0C1-5BE0-1AA8-A9A5-44C45EA8D60D}"/>
                </a:ext>
              </a:extLst>
            </p:cNvPr>
            <p:cNvGrpSpPr/>
            <p:nvPr/>
          </p:nvGrpSpPr>
          <p:grpSpPr>
            <a:xfrm>
              <a:off x="15861568" y="9383263"/>
              <a:ext cx="2076012" cy="31267"/>
              <a:chOff x="0" y="0"/>
              <a:chExt cx="2076010" cy="31265"/>
            </a:xfrm>
          </p:grpSpPr>
          <p:sp>
            <p:nvSpPr>
              <p:cNvPr id="57" name="object 5">
                <a:extLst>
                  <a:ext uri="{FF2B5EF4-FFF2-40B4-BE49-F238E27FC236}">
                    <a16:creationId xmlns:a16="http://schemas.microsoft.com/office/drawing/2014/main" id="{D01D8CD2-070F-CC2D-323B-3278E53CB655}"/>
                  </a:ext>
                </a:extLst>
              </p:cNvPr>
              <p:cNvSpPr/>
              <p:nvPr/>
            </p:nvSpPr>
            <p:spPr>
              <a:xfrm>
                <a:off x="0" y="0"/>
                <a:ext cx="703278" cy="31266"/>
              </a:xfrm>
              <a:prstGeom prst="rect">
                <a:avLst/>
              </a:prstGeom>
              <a:solidFill>
                <a:srgbClr val="D1D3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58" name="object 6">
                <a:extLst>
                  <a:ext uri="{FF2B5EF4-FFF2-40B4-BE49-F238E27FC236}">
                    <a16:creationId xmlns:a16="http://schemas.microsoft.com/office/drawing/2014/main" id="{24C8BF81-E663-FFF5-6876-8839D864FE82}"/>
                  </a:ext>
                </a:extLst>
              </p:cNvPr>
              <p:cNvSpPr/>
              <p:nvPr/>
            </p:nvSpPr>
            <p:spPr>
              <a:xfrm>
                <a:off x="702974" y="0"/>
                <a:ext cx="703267" cy="31266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59" name="object 7">
                <a:extLst>
                  <a:ext uri="{FF2B5EF4-FFF2-40B4-BE49-F238E27FC236}">
                    <a16:creationId xmlns:a16="http://schemas.microsoft.com/office/drawing/2014/main" id="{D8BFC3BC-7F69-5A87-9006-7B0423FC9C7B}"/>
                  </a:ext>
                </a:extLst>
              </p:cNvPr>
              <p:cNvSpPr/>
              <p:nvPr/>
            </p:nvSpPr>
            <p:spPr>
              <a:xfrm>
                <a:off x="1405884" y="0"/>
                <a:ext cx="670127" cy="31266"/>
              </a:xfrm>
              <a:prstGeom prst="rect">
                <a:avLst/>
              </a:prstGeom>
              <a:solidFill>
                <a:srgbClr val="ED1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</p:grpSp>
        <p:grpSp>
          <p:nvGrpSpPr>
            <p:cNvPr id="13" name="object 8">
              <a:extLst>
                <a:ext uri="{FF2B5EF4-FFF2-40B4-BE49-F238E27FC236}">
                  <a16:creationId xmlns:a16="http://schemas.microsoft.com/office/drawing/2014/main" id="{174E3C6D-9AF5-2468-0DA1-69D9B666D364}"/>
                </a:ext>
              </a:extLst>
            </p:cNvPr>
            <p:cNvGrpSpPr/>
            <p:nvPr/>
          </p:nvGrpSpPr>
          <p:grpSpPr>
            <a:xfrm>
              <a:off x="14992013" y="9086470"/>
              <a:ext cx="662719" cy="850212"/>
              <a:chOff x="0" y="0"/>
              <a:chExt cx="662718" cy="850210"/>
            </a:xfrm>
          </p:grpSpPr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64D9DD1B-0A49-2E9F-6F78-B4528BF3E969}"/>
                  </a:ext>
                </a:extLst>
              </p:cNvPr>
              <p:cNvSpPr/>
              <p:nvPr/>
            </p:nvSpPr>
            <p:spPr>
              <a:xfrm>
                <a:off x="0" y="0"/>
                <a:ext cx="662719" cy="850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87" y="0"/>
                    </a:moveTo>
                    <a:lnTo>
                      <a:pt x="0" y="0"/>
                    </a:lnTo>
                    <a:lnTo>
                      <a:pt x="0" y="12953"/>
                    </a:lnTo>
                    <a:lnTo>
                      <a:pt x="383" y="13914"/>
                    </a:lnTo>
                    <a:lnTo>
                      <a:pt x="1050" y="15080"/>
                    </a:lnTo>
                    <a:lnTo>
                      <a:pt x="1856" y="16145"/>
                    </a:lnTo>
                    <a:lnTo>
                      <a:pt x="2778" y="17114"/>
                    </a:lnTo>
                    <a:lnTo>
                      <a:pt x="3792" y="17993"/>
                    </a:lnTo>
                    <a:lnTo>
                      <a:pt x="4876" y="18784"/>
                    </a:lnTo>
                    <a:lnTo>
                      <a:pt x="6005" y="19494"/>
                    </a:lnTo>
                    <a:lnTo>
                      <a:pt x="7158" y="20126"/>
                    </a:lnTo>
                    <a:lnTo>
                      <a:pt x="8310" y="20685"/>
                    </a:lnTo>
                    <a:lnTo>
                      <a:pt x="9440" y="21174"/>
                    </a:lnTo>
                    <a:lnTo>
                      <a:pt x="10522" y="21600"/>
                    </a:lnTo>
                    <a:lnTo>
                      <a:pt x="11605" y="21174"/>
                    </a:lnTo>
                    <a:lnTo>
                      <a:pt x="12734" y="20685"/>
                    </a:lnTo>
                    <a:lnTo>
                      <a:pt x="13887" y="20126"/>
                    </a:lnTo>
                    <a:lnTo>
                      <a:pt x="15040" y="19494"/>
                    </a:lnTo>
                    <a:lnTo>
                      <a:pt x="16169" y="18784"/>
                    </a:lnTo>
                    <a:lnTo>
                      <a:pt x="17253" y="17993"/>
                    </a:lnTo>
                    <a:lnTo>
                      <a:pt x="18267" y="17114"/>
                    </a:lnTo>
                    <a:lnTo>
                      <a:pt x="19189" y="16145"/>
                    </a:lnTo>
                    <a:lnTo>
                      <a:pt x="19995" y="15080"/>
                    </a:lnTo>
                    <a:lnTo>
                      <a:pt x="20663" y="13914"/>
                    </a:lnTo>
                    <a:lnTo>
                      <a:pt x="21168" y="12645"/>
                    </a:lnTo>
                    <a:lnTo>
                      <a:pt x="21488" y="11266"/>
                    </a:lnTo>
                    <a:lnTo>
                      <a:pt x="21600" y="9774"/>
                    </a:lnTo>
                    <a:lnTo>
                      <a:pt x="21594" y="5842"/>
                    </a:lnTo>
                    <a:lnTo>
                      <a:pt x="21548" y="3513"/>
                    </a:lnTo>
                    <a:lnTo>
                      <a:pt x="21426" y="1871"/>
                    </a:lnTo>
                    <a:lnTo>
                      <a:pt x="21187" y="0"/>
                    </a:lnTo>
                    <a:close/>
                  </a:path>
                </a:pathLst>
              </a:custGeom>
              <a:solidFill>
                <a:srgbClr val="ED1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 dirty="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F1764F95-1A94-6E65-28F0-D85640E25D7E}"/>
                  </a:ext>
                </a:extLst>
              </p:cNvPr>
              <p:cNvSpPr/>
              <p:nvPr/>
            </p:nvSpPr>
            <p:spPr>
              <a:xfrm>
                <a:off x="115441" y="30737"/>
                <a:ext cx="414805" cy="492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39" y="0"/>
                    </a:moveTo>
                    <a:lnTo>
                      <a:pt x="11503" y="101"/>
                    </a:lnTo>
                    <a:lnTo>
                      <a:pt x="10800" y="119"/>
                    </a:lnTo>
                    <a:lnTo>
                      <a:pt x="10352" y="117"/>
                    </a:lnTo>
                    <a:lnTo>
                      <a:pt x="9939" y="104"/>
                    </a:lnTo>
                    <a:lnTo>
                      <a:pt x="8262" y="0"/>
                    </a:lnTo>
                    <a:lnTo>
                      <a:pt x="8401" y="541"/>
                    </a:lnTo>
                    <a:lnTo>
                      <a:pt x="8714" y="1924"/>
                    </a:lnTo>
                    <a:lnTo>
                      <a:pt x="9044" y="3783"/>
                    </a:lnTo>
                    <a:lnTo>
                      <a:pt x="9234" y="5757"/>
                    </a:lnTo>
                    <a:lnTo>
                      <a:pt x="7746" y="5740"/>
                    </a:lnTo>
                    <a:lnTo>
                      <a:pt x="6004" y="5629"/>
                    </a:lnTo>
                    <a:lnTo>
                      <a:pt x="4051" y="5360"/>
                    </a:lnTo>
                    <a:lnTo>
                      <a:pt x="1929" y="4873"/>
                    </a:lnTo>
                    <a:lnTo>
                      <a:pt x="1974" y="5540"/>
                    </a:lnTo>
                    <a:lnTo>
                      <a:pt x="2005" y="6251"/>
                    </a:lnTo>
                    <a:lnTo>
                      <a:pt x="2019" y="7107"/>
                    </a:lnTo>
                    <a:lnTo>
                      <a:pt x="2008" y="8288"/>
                    </a:lnTo>
                    <a:lnTo>
                      <a:pt x="1981" y="8726"/>
                    </a:lnTo>
                    <a:lnTo>
                      <a:pt x="1929" y="9342"/>
                    </a:lnTo>
                    <a:lnTo>
                      <a:pt x="4055" y="8854"/>
                    </a:lnTo>
                    <a:lnTo>
                      <a:pt x="6011" y="8586"/>
                    </a:lnTo>
                    <a:lnTo>
                      <a:pt x="7754" y="8475"/>
                    </a:lnTo>
                    <a:lnTo>
                      <a:pt x="9244" y="8458"/>
                    </a:lnTo>
                    <a:lnTo>
                      <a:pt x="9244" y="12479"/>
                    </a:lnTo>
                    <a:lnTo>
                      <a:pt x="7449" y="12491"/>
                    </a:lnTo>
                    <a:lnTo>
                      <a:pt x="5166" y="12416"/>
                    </a:lnTo>
                    <a:lnTo>
                      <a:pt x="2612" y="12154"/>
                    </a:lnTo>
                    <a:lnTo>
                      <a:pt x="0" y="11606"/>
                    </a:lnTo>
                    <a:lnTo>
                      <a:pt x="45" y="12273"/>
                    </a:lnTo>
                    <a:lnTo>
                      <a:pt x="75" y="12985"/>
                    </a:lnTo>
                    <a:lnTo>
                      <a:pt x="89" y="13842"/>
                    </a:lnTo>
                    <a:lnTo>
                      <a:pt x="78" y="15022"/>
                    </a:lnTo>
                    <a:lnTo>
                      <a:pt x="52" y="15460"/>
                    </a:lnTo>
                    <a:lnTo>
                      <a:pt x="0" y="16075"/>
                    </a:lnTo>
                    <a:lnTo>
                      <a:pt x="2457" y="15561"/>
                    </a:lnTo>
                    <a:lnTo>
                      <a:pt x="4967" y="15295"/>
                    </a:lnTo>
                    <a:lnTo>
                      <a:pt x="7304" y="15199"/>
                    </a:lnTo>
                    <a:lnTo>
                      <a:pt x="9244" y="15195"/>
                    </a:lnTo>
                    <a:lnTo>
                      <a:pt x="9244" y="21600"/>
                    </a:lnTo>
                    <a:lnTo>
                      <a:pt x="12357" y="21600"/>
                    </a:lnTo>
                    <a:lnTo>
                      <a:pt x="12357" y="15195"/>
                    </a:lnTo>
                    <a:lnTo>
                      <a:pt x="14297" y="15199"/>
                    </a:lnTo>
                    <a:lnTo>
                      <a:pt x="16634" y="15295"/>
                    </a:lnTo>
                    <a:lnTo>
                      <a:pt x="19144" y="15561"/>
                    </a:lnTo>
                    <a:lnTo>
                      <a:pt x="21600" y="16075"/>
                    </a:lnTo>
                    <a:lnTo>
                      <a:pt x="21555" y="15409"/>
                    </a:lnTo>
                    <a:lnTo>
                      <a:pt x="21525" y="14697"/>
                    </a:lnTo>
                    <a:lnTo>
                      <a:pt x="21511" y="13842"/>
                    </a:lnTo>
                    <a:lnTo>
                      <a:pt x="21522" y="12660"/>
                    </a:lnTo>
                    <a:lnTo>
                      <a:pt x="21548" y="12222"/>
                    </a:lnTo>
                    <a:lnTo>
                      <a:pt x="21600" y="11606"/>
                    </a:lnTo>
                    <a:lnTo>
                      <a:pt x="18989" y="12154"/>
                    </a:lnTo>
                    <a:lnTo>
                      <a:pt x="16434" y="12416"/>
                    </a:lnTo>
                    <a:lnTo>
                      <a:pt x="14152" y="12491"/>
                    </a:lnTo>
                    <a:lnTo>
                      <a:pt x="12357" y="12479"/>
                    </a:lnTo>
                    <a:lnTo>
                      <a:pt x="12357" y="8458"/>
                    </a:lnTo>
                    <a:lnTo>
                      <a:pt x="13847" y="8475"/>
                    </a:lnTo>
                    <a:lnTo>
                      <a:pt x="15591" y="8586"/>
                    </a:lnTo>
                    <a:lnTo>
                      <a:pt x="17546" y="8854"/>
                    </a:lnTo>
                    <a:lnTo>
                      <a:pt x="19671" y="9342"/>
                    </a:lnTo>
                    <a:lnTo>
                      <a:pt x="19626" y="8675"/>
                    </a:lnTo>
                    <a:lnTo>
                      <a:pt x="19596" y="7963"/>
                    </a:lnTo>
                    <a:lnTo>
                      <a:pt x="19581" y="7107"/>
                    </a:lnTo>
                    <a:lnTo>
                      <a:pt x="19593" y="5927"/>
                    </a:lnTo>
                    <a:lnTo>
                      <a:pt x="19619" y="5489"/>
                    </a:lnTo>
                    <a:lnTo>
                      <a:pt x="19671" y="4873"/>
                    </a:lnTo>
                    <a:lnTo>
                      <a:pt x="17550" y="5360"/>
                    </a:lnTo>
                    <a:lnTo>
                      <a:pt x="15597" y="5629"/>
                    </a:lnTo>
                    <a:lnTo>
                      <a:pt x="13854" y="5740"/>
                    </a:lnTo>
                    <a:lnTo>
                      <a:pt x="12366" y="5757"/>
                    </a:lnTo>
                    <a:lnTo>
                      <a:pt x="12433" y="4235"/>
                    </a:lnTo>
                    <a:lnTo>
                      <a:pt x="12557" y="3128"/>
                    </a:lnTo>
                    <a:lnTo>
                      <a:pt x="12828" y="1896"/>
                    </a:lnTo>
                    <a:lnTo>
                      <a:pt x="13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grpSp>
            <p:nvGrpSpPr>
              <p:cNvPr id="53" name="object 11">
                <a:extLst>
                  <a:ext uri="{FF2B5EF4-FFF2-40B4-BE49-F238E27FC236}">
                    <a16:creationId xmlns:a16="http://schemas.microsoft.com/office/drawing/2014/main" id="{6167281F-66D8-53F5-BE5A-60D6E7D3F5E0}"/>
                  </a:ext>
                </a:extLst>
              </p:cNvPr>
              <p:cNvGrpSpPr/>
              <p:nvPr/>
            </p:nvGrpSpPr>
            <p:grpSpPr>
              <a:xfrm>
                <a:off x="46573" y="507557"/>
                <a:ext cx="548018" cy="342654"/>
                <a:chOff x="0" y="0"/>
                <a:chExt cx="548016" cy="342653"/>
              </a:xfrm>
            </p:grpSpPr>
            <p:sp>
              <p:nvSpPr>
                <p:cNvPr id="54" name="Shape">
                  <a:extLst>
                    <a:ext uri="{FF2B5EF4-FFF2-40B4-BE49-F238E27FC236}">
                      <a16:creationId xmlns:a16="http://schemas.microsoft.com/office/drawing/2014/main" id="{510B1929-8155-62F1-7170-9FAA5E93F84F}"/>
                    </a:ext>
                  </a:extLst>
                </p:cNvPr>
                <p:cNvSpPr/>
                <p:nvPr/>
              </p:nvSpPr>
              <p:spPr>
                <a:xfrm>
                  <a:off x="0" y="51349"/>
                  <a:ext cx="548017" cy="291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537" y="0"/>
                      </a:moveTo>
                      <a:lnTo>
                        <a:pt x="1866" y="139"/>
                      </a:lnTo>
                      <a:lnTo>
                        <a:pt x="860" y="1110"/>
                      </a:lnTo>
                      <a:lnTo>
                        <a:pt x="115" y="3747"/>
                      </a:lnTo>
                      <a:lnTo>
                        <a:pt x="0" y="4411"/>
                      </a:lnTo>
                      <a:lnTo>
                        <a:pt x="944" y="7110"/>
                      </a:lnTo>
                      <a:lnTo>
                        <a:pt x="2207" y="9991"/>
                      </a:lnTo>
                      <a:lnTo>
                        <a:pt x="3579" y="12576"/>
                      </a:lnTo>
                      <a:lnTo>
                        <a:pt x="5028" y="14878"/>
                      </a:lnTo>
                      <a:lnTo>
                        <a:pt x="6518" y="16916"/>
                      </a:lnTo>
                      <a:lnTo>
                        <a:pt x="8014" y="18705"/>
                      </a:lnTo>
                      <a:lnTo>
                        <a:pt x="9483" y="20261"/>
                      </a:lnTo>
                      <a:lnTo>
                        <a:pt x="10889" y="21600"/>
                      </a:lnTo>
                      <a:lnTo>
                        <a:pt x="12199" y="20358"/>
                      </a:lnTo>
                      <a:lnTo>
                        <a:pt x="13564" y="18928"/>
                      </a:lnTo>
                      <a:lnTo>
                        <a:pt x="14958" y="17297"/>
                      </a:lnTo>
                      <a:lnTo>
                        <a:pt x="16352" y="15453"/>
                      </a:lnTo>
                      <a:lnTo>
                        <a:pt x="17718" y="13382"/>
                      </a:lnTo>
                      <a:lnTo>
                        <a:pt x="19029" y="11071"/>
                      </a:lnTo>
                      <a:lnTo>
                        <a:pt x="20255" y="8507"/>
                      </a:lnTo>
                      <a:lnTo>
                        <a:pt x="21370" y="5678"/>
                      </a:lnTo>
                      <a:lnTo>
                        <a:pt x="21600" y="4944"/>
                      </a:lnTo>
                      <a:lnTo>
                        <a:pt x="21466" y="4441"/>
                      </a:lnTo>
                      <a:lnTo>
                        <a:pt x="21022" y="3434"/>
                      </a:lnTo>
                      <a:lnTo>
                        <a:pt x="6627" y="3434"/>
                      </a:lnTo>
                      <a:lnTo>
                        <a:pt x="6463" y="2897"/>
                      </a:lnTo>
                      <a:lnTo>
                        <a:pt x="5931" y="1717"/>
                      </a:lnTo>
                      <a:lnTo>
                        <a:pt x="4975" y="537"/>
                      </a:lnTo>
                      <a:lnTo>
                        <a:pt x="3537" y="0"/>
                      </a:lnTo>
                      <a:close/>
                    </a:path>
                  </a:pathLst>
                </a:custGeom>
                <a:solidFill>
                  <a:srgbClr val="0055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7726" tIns="27726" rIns="27726" bIns="27726" numCol="1" anchor="t">
                  <a:noAutofit/>
                </a:bodyPr>
                <a:lstStyle/>
                <a:p>
                  <a:endParaRPr sz="1092"/>
                </a:p>
              </p:txBody>
            </p:sp>
            <p:sp>
              <p:nvSpPr>
                <p:cNvPr id="55" name="Shape">
                  <a:extLst>
                    <a:ext uri="{FF2B5EF4-FFF2-40B4-BE49-F238E27FC236}">
                      <a16:creationId xmlns:a16="http://schemas.microsoft.com/office/drawing/2014/main" id="{E052CF9A-73ED-F259-835E-E7263ECC5895}"/>
                    </a:ext>
                  </a:extLst>
                </p:cNvPr>
                <p:cNvSpPr/>
                <p:nvPr/>
              </p:nvSpPr>
              <p:spPr>
                <a:xfrm>
                  <a:off x="168143" y="0"/>
                  <a:ext cx="216279" cy="9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8" y="0"/>
                      </a:moveTo>
                      <a:lnTo>
                        <a:pt x="6674" y="337"/>
                      </a:lnTo>
                      <a:lnTo>
                        <a:pt x="4175" y="2700"/>
                      </a:lnTo>
                      <a:lnTo>
                        <a:pt x="2288" y="911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0901" y="18225"/>
                      </a:lnTo>
                      <a:lnTo>
                        <a:pt x="18837" y="10800"/>
                      </a:lnTo>
                      <a:lnTo>
                        <a:pt x="15454" y="3375"/>
                      </a:lnTo>
                      <a:lnTo>
                        <a:pt x="10798" y="0"/>
                      </a:lnTo>
                      <a:close/>
                    </a:path>
                  </a:pathLst>
                </a:custGeom>
                <a:solidFill>
                  <a:srgbClr val="0055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7726" tIns="27726" rIns="27726" bIns="27726" numCol="1" anchor="t">
                  <a:noAutofit/>
                </a:bodyPr>
                <a:lstStyle/>
                <a:p>
                  <a:endParaRPr sz="1092"/>
                </a:p>
              </p:txBody>
            </p:sp>
            <p:sp>
              <p:nvSpPr>
                <p:cNvPr id="56" name="Shape">
                  <a:extLst>
                    <a:ext uri="{FF2B5EF4-FFF2-40B4-BE49-F238E27FC236}">
                      <a16:creationId xmlns:a16="http://schemas.microsoft.com/office/drawing/2014/main" id="{FC2B834C-868B-D107-B75C-DC4C8DE73321}"/>
                    </a:ext>
                  </a:extLst>
                </p:cNvPr>
                <p:cNvSpPr/>
                <p:nvPr/>
              </p:nvSpPr>
              <p:spPr>
                <a:xfrm>
                  <a:off x="384420" y="51348"/>
                  <a:ext cx="148921" cy="463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72" y="0"/>
                      </a:moveTo>
                      <a:lnTo>
                        <a:pt x="6508" y="337"/>
                      </a:lnTo>
                      <a:lnTo>
                        <a:pt x="3702" y="2700"/>
                      </a:lnTo>
                      <a:lnTo>
                        <a:pt x="1888" y="911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8275" y="8729"/>
                      </a:lnTo>
                      <a:lnTo>
                        <a:pt x="11372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7726" tIns="27726" rIns="27726" bIns="27726" numCol="1" anchor="t">
                  <a:noAutofit/>
                </a:bodyPr>
                <a:lstStyle/>
                <a:p>
                  <a:endParaRPr sz="1092"/>
                </a:p>
              </p:txBody>
            </p:sp>
          </p:grpSp>
        </p:grpSp>
        <p:grpSp>
          <p:nvGrpSpPr>
            <p:cNvPr id="14" name="object 12">
              <a:extLst>
                <a:ext uri="{FF2B5EF4-FFF2-40B4-BE49-F238E27FC236}">
                  <a16:creationId xmlns:a16="http://schemas.microsoft.com/office/drawing/2014/main" id="{E0D6F2A2-6056-F59A-2E2D-02F06D01BAE0}"/>
                </a:ext>
              </a:extLst>
            </p:cNvPr>
            <p:cNvGrpSpPr/>
            <p:nvPr/>
          </p:nvGrpSpPr>
          <p:grpSpPr>
            <a:xfrm>
              <a:off x="15857207" y="9483134"/>
              <a:ext cx="3063940" cy="638735"/>
              <a:chOff x="0" y="0"/>
              <a:chExt cx="3063939" cy="638733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79507AD8-F10C-0DFD-10CD-84D456DEE1B0}"/>
                  </a:ext>
                </a:extLst>
              </p:cNvPr>
              <p:cNvSpPr/>
              <p:nvPr/>
            </p:nvSpPr>
            <p:spPr>
              <a:xfrm>
                <a:off x="15621" y="9906"/>
                <a:ext cx="81954" cy="39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71" y="0"/>
                    </a:lnTo>
                    <a:lnTo>
                      <a:pt x="10761" y="12278"/>
                    </a:lnTo>
                    <a:lnTo>
                      <a:pt x="6788" y="0"/>
                    </a:lnTo>
                    <a:lnTo>
                      <a:pt x="0" y="0"/>
                    </a:lnTo>
                    <a:lnTo>
                      <a:pt x="7059" y="21600"/>
                    </a:lnTo>
                    <a:lnTo>
                      <a:pt x="14263" y="21600"/>
                    </a:lnTo>
                    <a:lnTo>
                      <a:pt x="17426" y="122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870C890C-8165-FA73-4A05-47ECA215E301}"/>
                  </a:ext>
                </a:extLst>
              </p:cNvPr>
              <p:cNvSpPr/>
              <p:nvPr/>
            </p:nvSpPr>
            <p:spPr>
              <a:xfrm>
                <a:off x="0" y="61417"/>
                <a:ext cx="117603" cy="21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87"/>
                    </a:moveTo>
                    <a:lnTo>
                      <a:pt x="19130" y="11806"/>
                    </a:lnTo>
                    <a:lnTo>
                      <a:pt x="13692" y="9745"/>
                    </a:lnTo>
                    <a:lnTo>
                      <a:pt x="8255" y="8126"/>
                    </a:lnTo>
                    <a:lnTo>
                      <a:pt x="5785" y="5866"/>
                    </a:lnTo>
                    <a:lnTo>
                      <a:pt x="6156" y="4692"/>
                    </a:lnTo>
                    <a:lnTo>
                      <a:pt x="7210" y="3772"/>
                    </a:lnTo>
                    <a:lnTo>
                      <a:pt x="8869" y="3174"/>
                    </a:lnTo>
                    <a:lnTo>
                      <a:pt x="11040" y="2959"/>
                    </a:lnTo>
                    <a:lnTo>
                      <a:pt x="13499" y="3205"/>
                    </a:lnTo>
                    <a:lnTo>
                      <a:pt x="15649" y="3828"/>
                    </a:lnTo>
                    <a:lnTo>
                      <a:pt x="17408" y="4658"/>
                    </a:lnTo>
                    <a:lnTo>
                      <a:pt x="18682" y="5519"/>
                    </a:lnTo>
                    <a:lnTo>
                      <a:pt x="18682" y="1438"/>
                    </a:lnTo>
                    <a:lnTo>
                      <a:pt x="17355" y="910"/>
                    </a:lnTo>
                    <a:lnTo>
                      <a:pt x="15607" y="449"/>
                    </a:lnTo>
                    <a:lnTo>
                      <a:pt x="13475" y="124"/>
                    </a:lnTo>
                    <a:lnTo>
                      <a:pt x="10989" y="0"/>
                    </a:lnTo>
                    <a:lnTo>
                      <a:pt x="6977" y="413"/>
                    </a:lnTo>
                    <a:lnTo>
                      <a:pt x="3454" y="1600"/>
                    </a:lnTo>
                    <a:lnTo>
                      <a:pt x="952" y="3486"/>
                    </a:lnTo>
                    <a:lnTo>
                      <a:pt x="0" y="5998"/>
                    </a:lnTo>
                    <a:lnTo>
                      <a:pt x="2449" y="9677"/>
                    </a:lnTo>
                    <a:lnTo>
                      <a:pt x="7861" y="11806"/>
                    </a:lnTo>
                    <a:lnTo>
                      <a:pt x="13226" y="13402"/>
                    </a:lnTo>
                    <a:lnTo>
                      <a:pt x="15675" y="15519"/>
                    </a:lnTo>
                    <a:lnTo>
                      <a:pt x="15225" y="16804"/>
                    </a:lnTo>
                    <a:lnTo>
                      <a:pt x="13972" y="17758"/>
                    </a:lnTo>
                    <a:lnTo>
                      <a:pt x="12050" y="18359"/>
                    </a:lnTo>
                    <a:lnTo>
                      <a:pt x="12008" y="18359"/>
                    </a:lnTo>
                    <a:lnTo>
                      <a:pt x="9652" y="18559"/>
                    </a:lnTo>
                    <a:lnTo>
                      <a:pt x="7313" y="18359"/>
                    </a:lnTo>
                    <a:lnTo>
                      <a:pt x="4971" y="17839"/>
                    </a:lnTo>
                    <a:lnTo>
                      <a:pt x="2881" y="17119"/>
                    </a:lnTo>
                    <a:lnTo>
                      <a:pt x="1292" y="16319"/>
                    </a:lnTo>
                    <a:lnTo>
                      <a:pt x="1292" y="19973"/>
                    </a:lnTo>
                    <a:lnTo>
                      <a:pt x="2825" y="20598"/>
                    </a:lnTo>
                    <a:lnTo>
                      <a:pt x="4733" y="21116"/>
                    </a:lnTo>
                    <a:lnTo>
                      <a:pt x="6963" y="21470"/>
                    </a:lnTo>
                    <a:lnTo>
                      <a:pt x="9463" y="21600"/>
                    </a:lnTo>
                    <a:lnTo>
                      <a:pt x="14000" y="21181"/>
                    </a:lnTo>
                    <a:lnTo>
                      <a:pt x="17847" y="19973"/>
                    </a:lnTo>
                    <a:lnTo>
                      <a:pt x="19825" y="18559"/>
                    </a:lnTo>
                    <a:lnTo>
                      <a:pt x="20583" y="18011"/>
                    </a:lnTo>
                    <a:lnTo>
                      <a:pt x="21600" y="15387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84F45EBC-26A7-406E-CAF1-9ED3E6000673}"/>
                  </a:ext>
                </a:extLst>
              </p:cNvPr>
              <p:cNvSpPr/>
              <p:nvPr/>
            </p:nvSpPr>
            <p:spPr>
              <a:xfrm>
                <a:off x="1054" y="366077"/>
                <a:ext cx="186018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02" y="0"/>
                    </a:lnTo>
                    <a:lnTo>
                      <a:pt x="10603" y="17807"/>
                    </a:lnTo>
                    <a:lnTo>
                      <a:pt x="3896" y="0"/>
                    </a:lnTo>
                    <a:lnTo>
                      <a:pt x="0" y="0"/>
                    </a:lnTo>
                    <a:lnTo>
                      <a:pt x="8580" y="21600"/>
                    </a:lnTo>
                    <a:lnTo>
                      <a:pt x="12384" y="21600"/>
                    </a:lnTo>
                    <a:lnTo>
                      <a:pt x="14002" y="178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54773D14-3EE9-D7C9-3E18-4446E625CF97}"/>
                  </a:ext>
                </a:extLst>
              </p:cNvPr>
              <p:cNvSpPr/>
              <p:nvPr/>
            </p:nvSpPr>
            <p:spPr>
              <a:xfrm>
                <a:off x="262255" y="302082"/>
                <a:ext cx="54903" cy="5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5"/>
                    </a:moveTo>
                    <a:lnTo>
                      <a:pt x="14740" y="0"/>
                    </a:lnTo>
                    <a:lnTo>
                      <a:pt x="0" y="15329"/>
                    </a:lnTo>
                    <a:lnTo>
                      <a:pt x="6550" y="21600"/>
                    </a:lnTo>
                    <a:lnTo>
                      <a:pt x="21600" y="7195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10EA90EC-D270-1C2E-EA39-7705A70B8029}"/>
                  </a:ext>
                </a:extLst>
              </p:cNvPr>
              <p:cNvSpPr/>
              <p:nvPr/>
            </p:nvSpPr>
            <p:spPr>
              <a:xfrm>
                <a:off x="159219" y="64033"/>
                <a:ext cx="162092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52" y="0"/>
                    </a:lnTo>
                    <a:lnTo>
                      <a:pt x="4162" y="10633"/>
                    </a:lnTo>
                    <a:lnTo>
                      <a:pt x="416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162" y="21600"/>
                    </a:lnTo>
                    <a:lnTo>
                      <a:pt x="4162" y="11293"/>
                    </a:lnTo>
                    <a:lnTo>
                      <a:pt x="15880" y="21600"/>
                    </a:lnTo>
                    <a:lnTo>
                      <a:pt x="21497" y="21600"/>
                    </a:lnTo>
                    <a:lnTo>
                      <a:pt x="9493" y="11293"/>
                    </a:lnTo>
                    <a:lnTo>
                      <a:pt x="8981" y="10854"/>
                    </a:lnTo>
                    <a:lnTo>
                      <a:pt x="9239" y="106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DCF48653-C299-087E-E08A-16EC626440BE}"/>
                  </a:ext>
                </a:extLst>
              </p:cNvPr>
              <p:cNvSpPr/>
              <p:nvPr/>
            </p:nvSpPr>
            <p:spPr>
              <a:xfrm>
                <a:off x="200075" y="366077"/>
                <a:ext cx="167552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72" y="0"/>
                    </a:lnTo>
                    <a:lnTo>
                      <a:pt x="10935" y="9754"/>
                    </a:lnTo>
                    <a:lnTo>
                      <a:pt x="4628" y="0"/>
                    </a:lnTo>
                    <a:lnTo>
                      <a:pt x="0" y="0"/>
                    </a:lnTo>
                    <a:lnTo>
                      <a:pt x="8687" y="13025"/>
                    </a:lnTo>
                    <a:lnTo>
                      <a:pt x="8687" y="21600"/>
                    </a:lnTo>
                    <a:lnTo>
                      <a:pt x="12712" y="21600"/>
                    </a:lnTo>
                    <a:lnTo>
                      <a:pt x="12712" y="13081"/>
                    </a:lnTo>
                    <a:lnTo>
                      <a:pt x="14971" y="97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9466865A-D6DA-39BF-2581-DD1637007A1C}"/>
                  </a:ext>
                </a:extLst>
              </p:cNvPr>
              <p:cNvSpPr/>
              <p:nvPr/>
            </p:nvSpPr>
            <p:spPr>
              <a:xfrm>
                <a:off x="331978" y="62712"/>
                <a:ext cx="208916" cy="209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43"/>
                    </a:moveTo>
                    <a:lnTo>
                      <a:pt x="20731" y="6056"/>
                    </a:lnTo>
                    <a:lnTo>
                      <a:pt x="18600" y="2975"/>
                    </a:lnTo>
                    <a:lnTo>
                      <a:pt x="18485" y="2810"/>
                    </a:lnTo>
                    <a:lnTo>
                      <a:pt x="18263" y="2675"/>
                    </a:lnTo>
                    <a:lnTo>
                      <a:pt x="18263" y="10477"/>
                    </a:lnTo>
                    <a:lnTo>
                      <a:pt x="17783" y="13628"/>
                    </a:lnTo>
                    <a:lnTo>
                      <a:pt x="16290" y="16200"/>
                    </a:lnTo>
                    <a:lnTo>
                      <a:pt x="13895" y="17947"/>
                    </a:lnTo>
                    <a:lnTo>
                      <a:pt x="10705" y="18625"/>
                    </a:lnTo>
                    <a:lnTo>
                      <a:pt x="7265" y="17885"/>
                    </a:lnTo>
                    <a:lnTo>
                      <a:pt x="4977" y="16035"/>
                    </a:lnTo>
                    <a:lnTo>
                      <a:pt x="3715" y="13518"/>
                    </a:lnTo>
                    <a:lnTo>
                      <a:pt x="3363" y="10773"/>
                    </a:lnTo>
                    <a:lnTo>
                      <a:pt x="3747" y="8247"/>
                    </a:lnTo>
                    <a:lnTo>
                      <a:pt x="5030" y="5718"/>
                    </a:lnTo>
                    <a:lnTo>
                      <a:pt x="7340" y="3769"/>
                    </a:lnTo>
                    <a:lnTo>
                      <a:pt x="10813" y="2975"/>
                    </a:lnTo>
                    <a:lnTo>
                      <a:pt x="13846" y="3514"/>
                    </a:lnTo>
                    <a:lnTo>
                      <a:pt x="16173" y="5018"/>
                    </a:lnTo>
                    <a:lnTo>
                      <a:pt x="17683" y="7376"/>
                    </a:lnTo>
                    <a:lnTo>
                      <a:pt x="18263" y="10477"/>
                    </a:lnTo>
                    <a:lnTo>
                      <a:pt x="18263" y="2675"/>
                    </a:lnTo>
                    <a:lnTo>
                      <a:pt x="15102" y="746"/>
                    </a:lnTo>
                    <a:lnTo>
                      <a:pt x="10813" y="0"/>
                    </a:lnTo>
                    <a:lnTo>
                      <a:pt x="5919" y="1084"/>
                    </a:lnTo>
                    <a:lnTo>
                      <a:pt x="2551" y="3769"/>
                    </a:lnTo>
                    <a:lnTo>
                      <a:pt x="611" y="7262"/>
                    </a:lnTo>
                    <a:lnTo>
                      <a:pt x="0" y="10773"/>
                    </a:lnTo>
                    <a:lnTo>
                      <a:pt x="575" y="14567"/>
                    </a:lnTo>
                    <a:lnTo>
                      <a:pt x="2482" y="18035"/>
                    </a:lnTo>
                    <a:lnTo>
                      <a:pt x="5810" y="20580"/>
                    </a:lnTo>
                    <a:lnTo>
                      <a:pt x="10652" y="21600"/>
                    </a:lnTo>
                    <a:lnTo>
                      <a:pt x="15158" y="20671"/>
                    </a:lnTo>
                    <a:lnTo>
                      <a:pt x="18115" y="18625"/>
                    </a:lnTo>
                    <a:lnTo>
                      <a:pt x="18638" y="18264"/>
                    </a:lnTo>
                    <a:lnTo>
                      <a:pt x="20861" y="14711"/>
                    </a:lnTo>
                    <a:lnTo>
                      <a:pt x="21600" y="10343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C6D5AEA8-B68F-4742-6AD9-D4BED74368EF}"/>
                  </a:ext>
                </a:extLst>
              </p:cNvPr>
              <p:cNvSpPr/>
              <p:nvPr/>
            </p:nvSpPr>
            <p:spPr>
              <a:xfrm>
                <a:off x="380631" y="366077"/>
                <a:ext cx="186018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04" y="0"/>
                    </a:lnTo>
                    <a:lnTo>
                      <a:pt x="10603" y="17807"/>
                    </a:lnTo>
                    <a:lnTo>
                      <a:pt x="3898" y="0"/>
                    </a:lnTo>
                    <a:lnTo>
                      <a:pt x="0" y="0"/>
                    </a:lnTo>
                    <a:lnTo>
                      <a:pt x="8580" y="21600"/>
                    </a:lnTo>
                    <a:lnTo>
                      <a:pt x="12386" y="21600"/>
                    </a:lnTo>
                    <a:lnTo>
                      <a:pt x="14004" y="178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C02DE4E5-CB0A-AE5D-CDFF-BDC72AD27B18}"/>
                  </a:ext>
                </a:extLst>
              </p:cNvPr>
              <p:cNvSpPr/>
              <p:nvPr/>
            </p:nvSpPr>
            <p:spPr>
              <a:xfrm>
                <a:off x="582777" y="64033"/>
                <a:ext cx="107964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49"/>
                    </a:moveTo>
                    <a:lnTo>
                      <a:pt x="6243" y="18549"/>
                    </a:lnTo>
                    <a:lnTo>
                      <a:pt x="624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9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4F32D3CE-6CB3-E496-73DD-0F9F18877A18}"/>
                  </a:ext>
                </a:extLst>
              </p:cNvPr>
              <p:cNvSpPr/>
              <p:nvPr/>
            </p:nvSpPr>
            <p:spPr>
              <a:xfrm>
                <a:off x="582510" y="364769"/>
                <a:ext cx="208904" cy="209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46"/>
                    </a:moveTo>
                    <a:lnTo>
                      <a:pt x="20732" y="6057"/>
                    </a:lnTo>
                    <a:lnTo>
                      <a:pt x="18601" y="2976"/>
                    </a:lnTo>
                    <a:lnTo>
                      <a:pt x="18487" y="2811"/>
                    </a:lnTo>
                    <a:lnTo>
                      <a:pt x="18266" y="2678"/>
                    </a:lnTo>
                    <a:lnTo>
                      <a:pt x="18266" y="10480"/>
                    </a:lnTo>
                    <a:lnTo>
                      <a:pt x="17784" y="13630"/>
                    </a:lnTo>
                    <a:lnTo>
                      <a:pt x="16292" y="16201"/>
                    </a:lnTo>
                    <a:lnTo>
                      <a:pt x="13896" y="17949"/>
                    </a:lnTo>
                    <a:lnTo>
                      <a:pt x="10706" y="18625"/>
                    </a:lnTo>
                    <a:lnTo>
                      <a:pt x="7266" y="17885"/>
                    </a:lnTo>
                    <a:lnTo>
                      <a:pt x="4977" y="16036"/>
                    </a:lnTo>
                    <a:lnTo>
                      <a:pt x="3716" y="13518"/>
                    </a:lnTo>
                    <a:lnTo>
                      <a:pt x="3363" y="10772"/>
                    </a:lnTo>
                    <a:lnTo>
                      <a:pt x="3748" y="8247"/>
                    </a:lnTo>
                    <a:lnTo>
                      <a:pt x="5031" y="5719"/>
                    </a:lnTo>
                    <a:lnTo>
                      <a:pt x="7340" y="3770"/>
                    </a:lnTo>
                    <a:lnTo>
                      <a:pt x="10814" y="2976"/>
                    </a:lnTo>
                    <a:lnTo>
                      <a:pt x="13847" y="3515"/>
                    </a:lnTo>
                    <a:lnTo>
                      <a:pt x="16174" y="5019"/>
                    </a:lnTo>
                    <a:lnTo>
                      <a:pt x="17684" y="7378"/>
                    </a:lnTo>
                    <a:lnTo>
                      <a:pt x="18266" y="10480"/>
                    </a:lnTo>
                    <a:lnTo>
                      <a:pt x="18266" y="2678"/>
                    </a:lnTo>
                    <a:lnTo>
                      <a:pt x="15103" y="747"/>
                    </a:lnTo>
                    <a:lnTo>
                      <a:pt x="10814" y="0"/>
                    </a:lnTo>
                    <a:lnTo>
                      <a:pt x="5920" y="1086"/>
                    </a:lnTo>
                    <a:lnTo>
                      <a:pt x="2552" y="3770"/>
                    </a:lnTo>
                    <a:lnTo>
                      <a:pt x="611" y="7263"/>
                    </a:lnTo>
                    <a:lnTo>
                      <a:pt x="0" y="10772"/>
                    </a:lnTo>
                    <a:lnTo>
                      <a:pt x="574" y="14567"/>
                    </a:lnTo>
                    <a:lnTo>
                      <a:pt x="2481" y="18037"/>
                    </a:lnTo>
                    <a:lnTo>
                      <a:pt x="5811" y="20580"/>
                    </a:lnTo>
                    <a:lnTo>
                      <a:pt x="10652" y="21600"/>
                    </a:lnTo>
                    <a:lnTo>
                      <a:pt x="15159" y="20670"/>
                    </a:lnTo>
                    <a:lnTo>
                      <a:pt x="18115" y="18625"/>
                    </a:lnTo>
                    <a:lnTo>
                      <a:pt x="18639" y="18263"/>
                    </a:lnTo>
                    <a:lnTo>
                      <a:pt x="20862" y="14711"/>
                    </a:lnTo>
                    <a:lnTo>
                      <a:pt x="21600" y="10346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34A078C0-5B3E-2150-A04D-BD3925237456}"/>
                  </a:ext>
                </a:extLst>
              </p:cNvPr>
              <p:cNvSpPr/>
              <p:nvPr/>
            </p:nvSpPr>
            <p:spPr>
              <a:xfrm>
                <a:off x="715975" y="61417"/>
                <a:ext cx="117603" cy="21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87"/>
                    </a:moveTo>
                    <a:lnTo>
                      <a:pt x="19127" y="11806"/>
                    </a:lnTo>
                    <a:lnTo>
                      <a:pt x="13690" y="9745"/>
                    </a:lnTo>
                    <a:lnTo>
                      <a:pt x="8253" y="8126"/>
                    </a:lnTo>
                    <a:lnTo>
                      <a:pt x="5780" y="5866"/>
                    </a:lnTo>
                    <a:lnTo>
                      <a:pt x="6151" y="4692"/>
                    </a:lnTo>
                    <a:lnTo>
                      <a:pt x="7208" y="3772"/>
                    </a:lnTo>
                    <a:lnTo>
                      <a:pt x="8866" y="3174"/>
                    </a:lnTo>
                    <a:lnTo>
                      <a:pt x="11038" y="2959"/>
                    </a:lnTo>
                    <a:lnTo>
                      <a:pt x="13496" y="3205"/>
                    </a:lnTo>
                    <a:lnTo>
                      <a:pt x="15649" y="3828"/>
                    </a:lnTo>
                    <a:lnTo>
                      <a:pt x="17408" y="4658"/>
                    </a:lnTo>
                    <a:lnTo>
                      <a:pt x="18684" y="5519"/>
                    </a:lnTo>
                    <a:lnTo>
                      <a:pt x="18684" y="1438"/>
                    </a:lnTo>
                    <a:lnTo>
                      <a:pt x="17355" y="910"/>
                    </a:lnTo>
                    <a:lnTo>
                      <a:pt x="15607" y="449"/>
                    </a:lnTo>
                    <a:lnTo>
                      <a:pt x="13476" y="124"/>
                    </a:lnTo>
                    <a:lnTo>
                      <a:pt x="10989" y="0"/>
                    </a:lnTo>
                    <a:lnTo>
                      <a:pt x="6975" y="413"/>
                    </a:lnTo>
                    <a:lnTo>
                      <a:pt x="3452" y="1600"/>
                    </a:lnTo>
                    <a:lnTo>
                      <a:pt x="952" y="3486"/>
                    </a:lnTo>
                    <a:lnTo>
                      <a:pt x="0" y="5998"/>
                    </a:lnTo>
                    <a:lnTo>
                      <a:pt x="2449" y="9677"/>
                    </a:lnTo>
                    <a:lnTo>
                      <a:pt x="7859" y="11806"/>
                    </a:lnTo>
                    <a:lnTo>
                      <a:pt x="13224" y="13402"/>
                    </a:lnTo>
                    <a:lnTo>
                      <a:pt x="15673" y="15519"/>
                    </a:lnTo>
                    <a:lnTo>
                      <a:pt x="15220" y="16804"/>
                    </a:lnTo>
                    <a:lnTo>
                      <a:pt x="13970" y="17758"/>
                    </a:lnTo>
                    <a:lnTo>
                      <a:pt x="12048" y="18359"/>
                    </a:lnTo>
                    <a:lnTo>
                      <a:pt x="12006" y="18359"/>
                    </a:lnTo>
                    <a:lnTo>
                      <a:pt x="9652" y="18559"/>
                    </a:lnTo>
                    <a:lnTo>
                      <a:pt x="7310" y="18359"/>
                    </a:lnTo>
                    <a:lnTo>
                      <a:pt x="4968" y="17839"/>
                    </a:lnTo>
                    <a:lnTo>
                      <a:pt x="2878" y="17119"/>
                    </a:lnTo>
                    <a:lnTo>
                      <a:pt x="1288" y="16319"/>
                    </a:lnTo>
                    <a:lnTo>
                      <a:pt x="1288" y="19973"/>
                    </a:lnTo>
                    <a:lnTo>
                      <a:pt x="2822" y="20598"/>
                    </a:lnTo>
                    <a:lnTo>
                      <a:pt x="4730" y="21116"/>
                    </a:lnTo>
                    <a:lnTo>
                      <a:pt x="6961" y="21470"/>
                    </a:lnTo>
                    <a:lnTo>
                      <a:pt x="9459" y="21600"/>
                    </a:lnTo>
                    <a:lnTo>
                      <a:pt x="13998" y="21181"/>
                    </a:lnTo>
                    <a:lnTo>
                      <a:pt x="17847" y="19973"/>
                    </a:lnTo>
                    <a:lnTo>
                      <a:pt x="19822" y="18559"/>
                    </a:lnTo>
                    <a:lnTo>
                      <a:pt x="20583" y="18011"/>
                    </a:lnTo>
                    <a:lnTo>
                      <a:pt x="21600" y="15387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8205D86B-E96E-D554-A255-0AEA41F4C3AB}"/>
                  </a:ext>
                </a:extLst>
              </p:cNvPr>
              <p:cNvSpPr/>
              <p:nvPr/>
            </p:nvSpPr>
            <p:spPr>
              <a:xfrm>
                <a:off x="810425" y="366077"/>
                <a:ext cx="58789" cy="27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032" y="0"/>
                    </a:lnTo>
                    <a:lnTo>
                      <a:pt x="10032" y="14736"/>
                    </a:lnTo>
                    <a:lnTo>
                      <a:pt x="9365" y="16206"/>
                    </a:lnTo>
                    <a:lnTo>
                      <a:pt x="7489" y="17542"/>
                    </a:lnTo>
                    <a:lnTo>
                      <a:pt x="4377" y="18728"/>
                    </a:lnTo>
                    <a:lnTo>
                      <a:pt x="0" y="19746"/>
                    </a:lnTo>
                    <a:lnTo>
                      <a:pt x="7359" y="21600"/>
                    </a:lnTo>
                    <a:lnTo>
                      <a:pt x="13453" y="20246"/>
                    </a:lnTo>
                    <a:lnTo>
                      <a:pt x="17918" y="18637"/>
                    </a:lnTo>
                    <a:lnTo>
                      <a:pt x="20667" y="16789"/>
                    </a:lnTo>
                    <a:lnTo>
                      <a:pt x="21591" y="147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2376A1F2-1166-B3A3-27DA-E06510A84CB0}"/>
                  </a:ext>
                </a:extLst>
              </p:cNvPr>
              <p:cNvSpPr/>
              <p:nvPr/>
            </p:nvSpPr>
            <p:spPr>
              <a:xfrm>
                <a:off x="849185" y="64033"/>
                <a:ext cx="164428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3075"/>
                    </a:lnTo>
                    <a:lnTo>
                      <a:pt x="8749" y="3075"/>
                    </a:lnTo>
                    <a:lnTo>
                      <a:pt x="8749" y="21600"/>
                    </a:lnTo>
                    <a:lnTo>
                      <a:pt x="12849" y="21600"/>
                    </a:lnTo>
                    <a:lnTo>
                      <a:pt x="12849" y="3075"/>
                    </a:lnTo>
                    <a:lnTo>
                      <a:pt x="21600" y="30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28DBE355-846B-94C0-68F0-670CB775CE3D}"/>
                  </a:ext>
                </a:extLst>
              </p:cNvPr>
              <p:cNvSpPr/>
              <p:nvPr/>
            </p:nvSpPr>
            <p:spPr>
              <a:xfrm>
                <a:off x="903033" y="366077"/>
                <a:ext cx="184443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88" y="14261"/>
                    </a:lnTo>
                    <a:lnTo>
                      <a:pt x="17336" y="11210"/>
                    </a:lnTo>
                    <a:lnTo>
                      <a:pt x="14348" y="3930"/>
                    </a:lnTo>
                    <a:lnTo>
                      <a:pt x="13649" y="2228"/>
                    </a:lnTo>
                    <a:lnTo>
                      <a:pt x="13649" y="11210"/>
                    </a:lnTo>
                    <a:lnTo>
                      <a:pt x="7982" y="11210"/>
                    </a:lnTo>
                    <a:lnTo>
                      <a:pt x="10847" y="3930"/>
                    </a:lnTo>
                    <a:lnTo>
                      <a:pt x="13649" y="11210"/>
                    </a:lnTo>
                    <a:lnTo>
                      <a:pt x="13649" y="2228"/>
                    </a:lnTo>
                    <a:lnTo>
                      <a:pt x="12734" y="0"/>
                    </a:lnTo>
                    <a:lnTo>
                      <a:pt x="9171" y="0"/>
                    </a:lnTo>
                    <a:lnTo>
                      <a:pt x="0" y="21600"/>
                    </a:lnTo>
                    <a:lnTo>
                      <a:pt x="3931" y="21600"/>
                    </a:lnTo>
                    <a:lnTo>
                      <a:pt x="6795" y="14261"/>
                    </a:lnTo>
                    <a:lnTo>
                      <a:pt x="14837" y="14261"/>
                    </a:lnTo>
                    <a:lnTo>
                      <a:pt x="1767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7C5C1D1E-A40C-6B93-CD52-4FC980E8375B}"/>
                  </a:ext>
                </a:extLst>
              </p:cNvPr>
              <p:cNvSpPr/>
              <p:nvPr/>
            </p:nvSpPr>
            <p:spPr>
              <a:xfrm>
                <a:off x="1026617" y="64033"/>
                <a:ext cx="186018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02" y="0"/>
                    </a:lnTo>
                    <a:lnTo>
                      <a:pt x="10603" y="17810"/>
                    </a:lnTo>
                    <a:lnTo>
                      <a:pt x="3895" y="0"/>
                    </a:lnTo>
                    <a:lnTo>
                      <a:pt x="0" y="0"/>
                    </a:lnTo>
                    <a:lnTo>
                      <a:pt x="8578" y="21600"/>
                    </a:lnTo>
                    <a:lnTo>
                      <a:pt x="12386" y="21600"/>
                    </a:lnTo>
                    <a:lnTo>
                      <a:pt x="14002" y="178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71FD36F9-BBC5-8E06-F310-A75A21F63789}"/>
                  </a:ext>
                </a:extLst>
              </p:cNvPr>
              <p:cNvSpPr/>
              <p:nvPr/>
            </p:nvSpPr>
            <p:spPr>
              <a:xfrm>
                <a:off x="1175943" y="366077"/>
                <a:ext cx="184443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88" y="14261"/>
                    </a:lnTo>
                    <a:lnTo>
                      <a:pt x="17336" y="11210"/>
                    </a:lnTo>
                    <a:lnTo>
                      <a:pt x="14348" y="3930"/>
                    </a:lnTo>
                    <a:lnTo>
                      <a:pt x="13649" y="2228"/>
                    </a:lnTo>
                    <a:lnTo>
                      <a:pt x="13649" y="11210"/>
                    </a:lnTo>
                    <a:lnTo>
                      <a:pt x="7981" y="11210"/>
                    </a:lnTo>
                    <a:lnTo>
                      <a:pt x="10845" y="3930"/>
                    </a:lnTo>
                    <a:lnTo>
                      <a:pt x="13649" y="11210"/>
                    </a:lnTo>
                    <a:lnTo>
                      <a:pt x="13649" y="2228"/>
                    </a:lnTo>
                    <a:lnTo>
                      <a:pt x="12734" y="0"/>
                    </a:lnTo>
                    <a:lnTo>
                      <a:pt x="9169" y="0"/>
                    </a:lnTo>
                    <a:lnTo>
                      <a:pt x="0" y="21600"/>
                    </a:lnTo>
                    <a:lnTo>
                      <a:pt x="3930" y="21600"/>
                    </a:lnTo>
                    <a:lnTo>
                      <a:pt x="6794" y="14261"/>
                    </a:lnTo>
                    <a:lnTo>
                      <a:pt x="14837" y="14261"/>
                    </a:lnTo>
                    <a:lnTo>
                      <a:pt x="1766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5B212BAD-1B8B-BAF5-CC36-3C986BD44682}"/>
                  </a:ext>
                </a:extLst>
              </p:cNvPr>
              <p:cNvSpPr/>
              <p:nvPr/>
            </p:nvSpPr>
            <p:spPr>
              <a:xfrm>
                <a:off x="1212634" y="64033"/>
                <a:ext cx="184455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87" y="14262"/>
                    </a:lnTo>
                    <a:lnTo>
                      <a:pt x="17335" y="11211"/>
                    </a:lnTo>
                    <a:lnTo>
                      <a:pt x="14346" y="3927"/>
                    </a:lnTo>
                    <a:lnTo>
                      <a:pt x="13648" y="2229"/>
                    </a:lnTo>
                    <a:lnTo>
                      <a:pt x="13648" y="11211"/>
                    </a:lnTo>
                    <a:lnTo>
                      <a:pt x="7980" y="11211"/>
                    </a:lnTo>
                    <a:lnTo>
                      <a:pt x="10845" y="3927"/>
                    </a:lnTo>
                    <a:lnTo>
                      <a:pt x="13648" y="11211"/>
                    </a:lnTo>
                    <a:lnTo>
                      <a:pt x="13648" y="2229"/>
                    </a:lnTo>
                    <a:lnTo>
                      <a:pt x="12733" y="0"/>
                    </a:lnTo>
                    <a:lnTo>
                      <a:pt x="9169" y="0"/>
                    </a:lnTo>
                    <a:lnTo>
                      <a:pt x="0" y="21600"/>
                    </a:lnTo>
                    <a:lnTo>
                      <a:pt x="3928" y="21600"/>
                    </a:lnTo>
                    <a:lnTo>
                      <a:pt x="6792" y="14262"/>
                    </a:lnTo>
                    <a:lnTo>
                      <a:pt x="14836" y="14262"/>
                    </a:lnTo>
                    <a:lnTo>
                      <a:pt x="1766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id="{6A62E4B6-7F99-B7B4-58A2-41C763F489EE}"/>
                  </a:ext>
                </a:extLst>
              </p:cNvPr>
              <p:cNvSpPr/>
              <p:nvPr/>
            </p:nvSpPr>
            <p:spPr>
              <a:xfrm>
                <a:off x="1424393" y="236753"/>
                <a:ext cx="49697" cy="60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026" y="0"/>
                    </a:lnTo>
                    <a:lnTo>
                      <a:pt x="7601" y="6061"/>
                    </a:lnTo>
                    <a:lnTo>
                      <a:pt x="6216" y="11573"/>
                    </a:lnTo>
                    <a:lnTo>
                      <a:pt x="3732" y="16699"/>
                    </a:lnTo>
                    <a:lnTo>
                      <a:pt x="0" y="21600"/>
                    </a:lnTo>
                    <a:lnTo>
                      <a:pt x="13568" y="21600"/>
                    </a:lnTo>
                    <a:lnTo>
                      <a:pt x="17548" y="17424"/>
                    </a:lnTo>
                    <a:lnTo>
                      <a:pt x="20087" y="12167"/>
                    </a:lnTo>
                    <a:lnTo>
                      <a:pt x="21379" y="6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F4E696A1-8E84-655B-40E9-FBFB027FB3A3}"/>
                  </a:ext>
                </a:extLst>
              </p:cNvPr>
              <p:cNvSpPr/>
              <p:nvPr/>
            </p:nvSpPr>
            <p:spPr>
              <a:xfrm>
                <a:off x="1482674" y="366077"/>
                <a:ext cx="229198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58" y="0"/>
                    </a:lnTo>
                    <a:lnTo>
                      <a:pt x="10789" y="17284"/>
                    </a:lnTo>
                    <a:lnTo>
                      <a:pt x="6462" y="7446"/>
                    </a:lnTo>
                    <a:lnTo>
                      <a:pt x="318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942" y="21600"/>
                    </a:lnTo>
                    <a:lnTo>
                      <a:pt x="2942" y="7446"/>
                    </a:lnTo>
                    <a:lnTo>
                      <a:pt x="9391" y="21600"/>
                    </a:lnTo>
                    <a:lnTo>
                      <a:pt x="12014" y="21600"/>
                    </a:lnTo>
                    <a:lnTo>
                      <a:pt x="14006" y="17284"/>
                    </a:lnTo>
                    <a:lnTo>
                      <a:pt x="18658" y="7200"/>
                    </a:lnTo>
                    <a:lnTo>
                      <a:pt x="1865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id="{7931573D-C1B5-D1ED-4F3D-AEDBA7F15DB7}"/>
                  </a:ext>
                </a:extLst>
              </p:cNvPr>
              <p:cNvSpPr/>
              <p:nvPr/>
            </p:nvSpPr>
            <p:spPr>
              <a:xfrm>
                <a:off x="1543304" y="64033"/>
                <a:ext cx="186005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03" y="0"/>
                    </a:lnTo>
                    <a:lnTo>
                      <a:pt x="10604" y="17810"/>
                    </a:lnTo>
                    <a:lnTo>
                      <a:pt x="3895" y="0"/>
                    </a:lnTo>
                    <a:lnTo>
                      <a:pt x="0" y="0"/>
                    </a:lnTo>
                    <a:lnTo>
                      <a:pt x="8579" y="21600"/>
                    </a:lnTo>
                    <a:lnTo>
                      <a:pt x="12387" y="21600"/>
                    </a:lnTo>
                    <a:lnTo>
                      <a:pt x="14003" y="178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id="{54316F96-69BD-1568-1066-CBF464F40EA4}"/>
                  </a:ext>
                </a:extLst>
              </p:cNvPr>
              <p:cNvSpPr/>
              <p:nvPr/>
            </p:nvSpPr>
            <p:spPr>
              <a:xfrm>
                <a:off x="1804479" y="0"/>
                <a:ext cx="54903" cy="54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3"/>
                    </a:moveTo>
                    <a:lnTo>
                      <a:pt x="14740" y="0"/>
                    </a:lnTo>
                    <a:lnTo>
                      <a:pt x="0" y="15325"/>
                    </a:lnTo>
                    <a:lnTo>
                      <a:pt x="6551" y="21600"/>
                    </a:lnTo>
                    <a:lnTo>
                      <a:pt x="21600" y="7203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id="{C421D004-0258-44F3-D6D2-BB28C0F97A56}"/>
                  </a:ext>
                </a:extLst>
              </p:cNvPr>
              <p:cNvSpPr/>
              <p:nvPr/>
            </p:nvSpPr>
            <p:spPr>
              <a:xfrm>
                <a:off x="1763903" y="366077"/>
                <a:ext cx="107951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48"/>
                    </a:moveTo>
                    <a:lnTo>
                      <a:pt x="6246" y="18548"/>
                    </a:lnTo>
                    <a:lnTo>
                      <a:pt x="624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8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937DB684-B0C7-BBC2-E053-5C794F0DD206}"/>
                  </a:ext>
                </a:extLst>
              </p:cNvPr>
              <p:cNvSpPr/>
              <p:nvPr/>
            </p:nvSpPr>
            <p:spPr>
              <a:xfrm>
                <a:off x="1742313" y="64033"/>
                <a:ext cx="167539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73" y="0"/>
                    </a:lnTo>
                    <a:lnTo>
                      <a:pt x="10934" y="9756"/>
                    </a:lnTo>
                    <a:lnTo>
                      <a:pt x="4627" y="0"/>
                    </a:lnTo>
                    <a:lnTo>
                      <a:pt x="0" y="0"/>
                    </a:lnTo>
                    <a:lnTo>
                      <a:pt x="8686" y="13027"/>
                    </a:lnTo>
                    <a:lnTo>
                      <a:pt x="8686" y="21600"/>
                    </a:lnTo>
                    <a:lnTo>
                      <a:pt x="12714" y="21600"/>
                    </a:lnTo>
                    <a:lnTo>
                      <a:pt x="12714" y="13080"/>
                    </a:lnTo>
                    <a:lnTo>
                      <a:pt x="14972" y="97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id="{942529DD-4D91-DDB0-B3A1-F860B1CC89AE}"/>
                  </a:ext>
                </a:extLst>
              </p:cNvPr>
              <p:cNvSpPr/>
              <p:nvPr/>
            </p:nvSpPr>
            <p:spPr>
              <a:xfrm>
                <a:off x="1968119" y="302082"/>
                <a:ext cx="54890" cy="5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5"/>
                    </a:moveTo>
                    <a:lnTo>
                      <a:pt x="14743" y="0"/>
                    </a:lnTo>
                    <a:lnTo>
                      <a:pt x="0" y="15329"/>
                    </a:lnTo>
                    <a:lnTo>
                      <a:pt x="6552" y="21600"/>
                    </a:lnTo>
                    <a:lnTo>
                      <a:pt x="21600" y="7195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id="{AC394DC1-3422-0C90-AEEF-A31A32B94944}"/>
                  </a:ext>
                </a:extLst>
              </p:cNvPr>
              <p:cNvSpPr/>
              <p:nvPr/>
            </p:nvSpPr>
            <p:spPr>
              <a:xfrm>
                <a:off x="1930666" y="61417"/>
                <a:ext cx="117603" cy="21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87"/>
                    </a:moveTo>
                    <a:lnTo>
                      <a:pt x="19127" y="11806"/>
                    </a:lnTo>
                    <a:lnTo>
                      <a:pt x="13690" y="9745"/>
                    </a:lnTo>
                    <a:lnTo>
                      <a:pt x="8253" y="8126"/>
                    </a:lnTo>
                    <a:lnTo>
                      <a:pt x="5783" y="5866"/>
                    </a:lnTo>
                    <a:lnTo>
                      <a:pt x="6154" y="4692"/>
                    </a:lnTo>
                    <a:lnTo>
                      <a:pt x="7210" y="3772"/>
                    </a:lnTo>
                    <a:lnTo>
                      <a:pt x="8866" y="3174"/>
                    </a:lnTo>
                    <a:lnTo>
                      <a:pt x="11040" y="2959"/>
                    </a:lnTo>
                    <a:lnTo>
                      <a:pt x="13496" y="3205"/>
                    </a:lnTo>
                    <a:lnTo>
                      <a:pt x="15652" y="3828"/>
                    </a:lnTo>
                    <a:lnTo>
                      <a:pt x="17411" y="4658"/>
                    </a:lnTo>
                    <a:lnTo>
                      <a:pt x="18684" y="5519"/>
                    </a:lnTo>
                    <a:lnTo>
                      <a:pt x="18684" y="1438"/>
                    </a:lnTo>
                    <a:lnTo>
                      <a:pt x="17355" y="910"/>
                    </a:lnTo>
                    <a:lnTo>
                      <a:pt x="15608" y="449"/>
                    </a:lnTo>
                    <a:lnTo>
                      <a:pt x="13476" y="124"/>
                    </a:lnTo>
                    <a:lnTo>
                      <a:pt x="10989" y="0"/>
                    </a:lnTo>
                    <a:lnTo>
                      <a:pt x="6975" y="413"/>
                    </a:lnTo>
                    <a:lnTo>
                      <a:pt x="3452" y="1600"/>
                    </a:lnTo>
                    <a:lnTo>
                      <a:pt x="952" y="3486"/>
                    </a:lnTo>
                    <a:lnTo>
                      <a:pt x="0" y="5998"/>
                    </a:lnTo>
                    <a:lnTo>
                      <a:pt x="2449" y="9677"/>
                    </a:lnTo>
                    <a:lnTo>
                      <a:pt x="7861" y="11806"/>
                    </a:lnTo>
                    <a:lnTo>
                      <a:pt x="13226" y="13402"/>
                    </a:lnTo>
                    <a:lnTo>
                      <a:pt x="15675" y="15519"/>
                    </a:lnTo>
                    <a:lnTo>
                      <a:pt x="15225" y="16804"/>
                    </a:lnTo>
                    <a:lnTo>
                      <a:pt x="13972" y="17758"/>
                    </a:lnTo>
                    <a:lnTo>
                      <a:pt x="12050" y="18359"/>
                    </a:lnTo>
                    <a:lnTo>
                      <a:pt x="12008" y="18359"/>
                    </a:lnTo>
                    <a:lnTo>
                      <a:pt x="9652" y="18559"/>
                    </a:lnTo>
                    <a:lnTo>
                      <a:pt x="7310" y="18359"/>
                    </a:lnTo>
                    <a:lnTo>
                      <a:pt x="4968" y="17839"/>
                    </a:lnTo>
                    <a:lnTo>
                      <a:pt x="2878" y="17119"/>
                    </a:lnTo>
                    <a:lnTo>
                      <a:pt x="1290" y="16319"/>
                    </a:lnTo>
                    <a:lnTo>
                      <a:pt x="1290" y="19973"/>
                    </a:lnTo>
                    <a:lnTo>
                      <a:pt x="2822" y="20598"/>
                    </a:lnTo>
                    <a:lnTo>
                      <a:pt x="4731" y="21116"/>
                    </a:lnTo>
                    <a:lnTo>
                      <a:pt x="6961" y="21470"/>
                    </a:lnTo>
                    <a:lnTo>
                      <a:pt x="9461" y="21600"/>
                    </a:lnTo>
                    <a:lnTo>
                      <a:pt x="13998" y="21181"/>
                    </a:lnTo>
                    <a:lnTo>
                      <a:pt x="17847" y="19973"/>
                    </a:lnTo>
                    <a:lnTo>
                      <a:pt x="19823" y="18559"/>
                    </a:lnTo>
                    <a:lnTo>
                      <a:pt x="20583" y="18011"/>
                    </a:lnTo>
                    <a:lnTo>
                      <a:pt x="21600" y="15387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55BFFB61-3AFA-1747-E5A4-0F2376637FC8}"/>
                  </a:ext>
                </a:extLst>
              </p:cNvPr>
              <p:cNvSpPr/>
              <p:nvPr/>
            </p:nvSpPr>
            <p:spPr>
              <a:xfrm>
                <a:off x="1898396" y="366077"/>
                <a:ext cx="184468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89" y="14261"/>
                    </a:lnTo>
                    <a:lnTo>
                      <a:pt x="17336" y="11210"/>
                    </a:lnTo>
                    <a:lnTo>
                      <a:pt x="14349" y="3930"/>
                    </a:lnTo>
                    <a:lnTo>
                      <a:pt x="13648" y="2225"/>
                    </a:lnTo>
                    <a:lnTo>
                      <a:pt x="13648" y="11210"/>
                    </a:lnTo>
                    <a:lnTo>
                      <a:pt x="7983" y="11210"/>
                    </a:lnTo>
                    <a:lnTo>
                      <a:pt x="10847" y="3930"/>
                    </a:lnTo>
                    <a:lnTo>
                      <a:pt x="13648" y="11210"/>
                    </a:lnTo>
                    <a:lnTo>
                      <a:pt x="13648" y="2225"/>
                    </a:lnTo>
                    <a:lnTo>
                      <a:pt x="12735" y="0"/>
                    </a:lnTo>
                    <a:lnTo>
                      <a:pt x="9171" y="0"/>
                    </a:lnTo>
                    <a:lnTo>
                      <a:pt x="0" y="21600"/>
                    </a:lnTo>
                    <a:lnTo>
                      <a:pt x="3930" y="21600"/>
                    </a:lnTo>
                    <a:lnTo>
                      <a:pt x="6795" y="14261"/>
                    </a:lnTo>
                    <a:lnTo>
                      <a:pt x="14837" y="14261"/>
                    </a:lnTo>
                    <a:lnTo>
                      <a:pt x="1767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6B3540EF-74A5-435B-BAB4-BC95F6B4AC7F}"/>
                  </a:ext>
                </a:extLst>
              </p:cNvPr>
              <p:cNvSpPr/>
              <p:nvPr/>
            </p:nvSpPr>
            <p:spPr>
              <a:xfrm>
                <a:off x="2089886" y="64033"/>
                <a:ext cx="162091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54" y="0"/>
                    </a:lnTo>
                    <a:lnTo>
                      <a:pt x="4160" y="10633"/>
                    </a:lnTo>
                    <a:lnTo>
                      <a:pt x="416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160" y="21600"/>
                    </a:lnTo>
                    <a:lnTo>
                      <a:pt x="4160" y="11293"/>
                    </a:lnTo>
                    <a:lnTo>
                      <a:pt x="15880" y="21600"/>
                    </a:lnTo>
                    <a:lnTo>
                      <a:pt x="21495" y="21600"/>
                    </a:lnTo>
                    <a:lnTo>
                      <a:pt x="9491" y="11293"/>
                    </a:lnTo>
                    <a:lnTo>
                      <a:pt x="8980" y="10854"/>
                    </a:lnTo>
                    <a:lnTo>
                      <a:pt x="9237" y="106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59D8FE9B-E144-3F4D-7350-2C66A820F23B}"/>
                  </a:ext>
                </a:extLst>
              </p:cNvPr>
              <p:cNvSpPr/>
              <p:nvPr/>
            </p:nvSpPr>
            <p:spPr>
              <a:xfrm>
                <a:off x="2116163" y="366077"/>
                <a:ext cx="170142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82"/>
                    </a:moveTo>
                    <a:lnTo>
                      <a:pt x="20438" y="5855"/>
                    </a:lnTo>
                    <a:lnTo>
                      <a:pt x="17677" y="3077"/>
                    </a:lnTo>
                    <a:lnTo>
                      <a:pt x="17439" y="2837"/>
                    </a:lnTo>
                    <a:lnTo>
                      <a:pt x="17439" y="10691"/>
                    </a:lnTo>
                    <a:lnTo>
                      <a:pt x="16641" y="14387"/>
                    </a:lnTo>
                    <a:lnTo>
                      <a:pt x="14317" y="16814"/>
                    </a:lnTo>
                    <a:lnTo>
                      <a:pt x="10583" y="18143"/>
                    </a:lnTo>
                    <a:lnTo>
                      <a:pt x="5548" y="18548"/>
                    </a:lnTo>
                    <a:lnTo>
                      <a:pt x="3965" y="18548"/>
                    </a:lnTo>
                    <a:lnTo>
                      <a:pt x="3965" y="3077"/>
                    </a:lnTo>
                    <a:lnTo>
                      <a:pt x="5450" y="3077"/>
                    </a:lnTo>
                    <a:lnTo>
                      <a:pt x="10472" y="3474"/>
                    </a:lnTo>
                    <a:lnTo>
                      <a:pt x="14243" y="4771"/>
                    </a:lnTo>
                    <a:lnTo>
                      <a:pt x="16615" y="7124"/>
                    </a:lnTo>
                    <a:lnTo>
                      <a:pt x="17439" y="10691"/>
                    </a:lnTo>
                    <a:lnTo>
                      <a:pt x="17439" y="2837"/>
                    </a:lnTo>
                    <a:lnTo>
                      <a:pt x="17087" y="2483"/>
                    </a:lnTo>
                    <a:lnTo>
                      <a:pt x="11749" y="592"/>
                    </a:lnTo>
                    <a:lnTo>
                      <a:pt x="462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690" y="21600"/>
                    </a:lnTo>
                    <a:lnTo>
                      <a:pt x="11776" y="20976"/>
                    </a:lnTo>
                    <a:lnTo>
                      <a:pt x="17095" y="19043"/>
                    </a:lnTo>
                    <a:lnTo>
                      <a:pt x="17592" y="18548"/>
                    </a:lnTo>
                    <a:lnTo>
                      <a:pt x="20439" y="15710"/>
                    </a:lnTo>
                    <a:lnTo>
                      <a:pt x="21600" y="10882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586858C1-0E70-E881-8B24-5D7B25AC262B}"/>
                  </a:ext>
                </a:extLst>
              </p:cNvPr>
              <p:cNvSpPr/>
              <p:nvPr/>
            </p:nvSpPr>
            <p:spPr>
              <a:xfrm>
                <a:off x="2324023" y="366077"/>
                <a:ext cx="95480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8"/>
                    </a:lnTo>
                    <a:lnTo>
                      <a:pt x="7062" y="18548"/>
                    </a:lnTo>
                    <a:lnTo>
                      <a:pt x="7062" y="12312"/>
                    </a:lnTo>
                    <a:lnTo>
                      <a:pt x="17365" y="12312"/>
                    </a:lnTo>
                    <a:lnTo>
                      <a:pt x="17365" y="9261"/>
                    </a:lnTo>
                    <a:lnTo>
                      <a:pt x="7062" y="9261"/>
                    </a:lnTo>
                    <a:lnTo>
                      <a:pt x="7062" y="3077"/>
                    </a:lnTo>
                    <a:lnTo>
                      <a:pt x="21600" y="30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id="{F2904767-B14E-A6D0-5337-5CDEDCABA3CA}"/>
                  </a:ext>
                </a:extLst>
              </p:cNvPr>
              <p:cNvSpPr/>
              <p:nvPr/>
            </p:nvSpPr>
            <p:spPr>
              <a:xfrm>
                <a:off x="2277986" y="64033"/>
                <a:ext cx="194336" cy="20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132" y="0"/>
                    </a:lnTo>
                    <a:lnTo>
                      <a:pt x="18132" y="10165"/>
                    </a:lnTo>
                    <a:lnTo>
                      <a:pt x="17598" y="13722"/>
                    </a:lnTo>
                    <a:lnTo>
                      <a:pt x="16099" y="16394"/>
                    </a:lnTo>
                    <a:lnTo>
                      <a:pt x="13788" y="18076"/>
                    </a:lnTo>
                    <a:lnTo>
                      <a:pt x="10816" y="18660"/>
                    </a:lnTo>
                    <a:lnTo>
                      <a:pt x="7459" y="17943"/>
                    </a:lnTo>
                    <a:lnTo>
                      <a:pt x="5181" y="16038"/>
                    </a:lnTo>
                    <a:lnTo>
                      <a:pt x="3882" y="13313"/>
                    </a:lnTo>
                    <a:lnTo>
                      <a:pt x="3474" y="10165"/>
                    </a:lnTo>
                    <a:lnTo>
                      <a:pt x="3471" y="0"/>
                    </a:lnTo>
                    <a:lnTo>
                      <a:pt x="0" y="0"/>
                    </a:lnTo>
                    <a:lnTo>
                      <a:pt x="0" y="10165"/>
                    </a:lnTo>
                    <a:lnTo>
                      <a:pt x="632" y="14762"/>
                    </a:lnTo>
                    <a:lnTo>
                      <a:pt x="2587" y="18380"/>
                    </a:lnTo>
                    <a:lnTo>
                      <a:pt x="5954" y="20750"/>
                    </a:lnTo>
                    <a:lnTo>
                      <a:pt x="10816" y="21600"/>
                    </a:lnTo>
                    <a:lnTo>
                      <a:pt x="15172" y="20776"/>
                    </a:lnTo>
                    <a:lnTo>
                      <a:pt x="18272" y="18660"/>
                    </a:lnTo>
                    <a:lnTo>
                      <a:pt x="18583" y="18448"/>
                    </a:lnTo>
                    <a:lnTo>
                      <a:pt x="20807" y="14830"/>
                    </a:lnTo>
                    <a:lnTo>
                      <a:pt x="21596" y="101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4D807869-18C6-D810-3957-06A4A7D6A131}"/>
                  </a:ext>
                </a:extLst>
              </p:cNvPr>
              <p:cNvSpPr/>
              <p:nvPr/>
            </p:nvSpPr>
            <p:spPr>
              <a:xfrm>
                <a:off x="2475712" y="311962"/>
                <a:ext cx="81929" cy="39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76" y="0"/>
                    </a:lnTo>
                    <a:lnTo>
                      <a:pt x="10765" y="12282"/>
                    </a:lnTo>
                    <a:lnTo>
                      <a:pt x="6784" y="0"/>
                    </a:lnTo>
                    <a:lnTo>
                      <a:pt x="0" y="0"/>
                    </a:lnTo>
                    <a:lnTo>
                      <a:pt x="7062" y="21600"/>
                    </a:lnTo>
                    <a:lnTo>
                      <a:pt x="14264" y="21600"/>
                    </a:lnTo>
                    <a:lnTo>
                      <a:pt x="17428" y="122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id="{B94FB77D-6254-1E74-1FB5-B48307E05675}"/>
                  </a:ext>
                </a:extLst>
              </p:cNvPr>
              <p:cNvSpPr/>
              <p:nvPr/>
            </p:nvSpPr>
            <p:spPr>
              <a:xfrm>
                <a:off x="2451506" y="366077"/>
                <a:ext cx="133466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1" y="0"/>
                    </a:lnTo>
                    <a:lnTo>
                      <a:pt x="41" y="3077"/>
                    </a:lnTo>
                    <a:lnTo>
                      <a:pt x="15115" y="3077"/>
                    </a:lnTo>
                    <a:lnTo>
                      <a:pt x="0" y="19153"/>
                    </a:lnTo>
                    <a:lnTo>
                      <a:pt x="0" y="21600"/>
                    </a:lnTo>
                    <a:lnTo>
                      <a:pt x="21473" y="21600"/>
                    </a:lnTo>
                    <a:lnTo>
                      <a:pt x="21473" y="18548"/>
                    </a:lnTo>
                    <a:lnTo>
                      <a:pt x="6273" y="18548"/>
                    </a:lnTo>
                    <a:lnTo>
                      <a:pt x="21600" y="2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7" name="Shape">
                <a:extLst>
                  <a:ext uri="{FF2B5EF4-FFF2-40B4-BE49-F238E27FC236}">
                    <a16:creationId xmlns:a16="http://schemas.microsoft.com/office/drawing/2014/main" id="{75A5D3ED-038D-39B8-5D81-C3DC4BB43982}"/>
                  </a:ext>
                </a:extLst>
              </p:cNvPr>
              <p:cNvSpPr/>
              <p:nvPr/>
            </p:nvSpPr>
            <p:spPr>
              <a:xfrm>
                <a:off x="2625294" y="366077"/>
                <a:ext cx="95479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8"/>
                    </a:lnTo>
                    <a:lnTo>
                      <a:pt x="7062" y="18548"/>
                    </a:lnTo>
                    <a:lnTo>
                      <a:pt x="7062" y="12312"/>
                    </a:lnTo>
                    <a:lnTo>
                      <a:pt x="17362" y="12312"/>
                    </a:lnTo>
                    <a:lnTo>
                      <a:pt x="17362" y="9261"/>
                    </a:lnTo>
                    <a:lnTo>
                      <a:pt x="7062" y="9261"/>
                    </a:lnTo>
                    <a:lnTo>
                      <a:pt x="7062" y="3077"/>
                    </a:lnTo>
                    <a:lnTo>
                      <a:pt x="21600" y="30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EAF59A78-78E2-2A7D-CEC5-0B8E44FB3E40}"/>
                  </a:ext>
                </a:extLst>
              </p:cNvPr>
              <p:cNvSpPr/>
              <p:nvPr/>
            </p:nvSpPr>
            <p:spPr>
              <a:xfrm>
                <a:off x="2519159" y="64033"/>
                <a:ext cx="229212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58" y="0"/>
                    </a:lnTo>
                    <a:lnTo>
                      <a:pt x="10788" y="17286"/>
                    </a:lnTo>
                    <a:lnTo>
                      <a:pt x="6462" y="7446"/>
                    </a:lnTo>
                    <a:lnTo>
                      <a:pt x="318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942" y="21600"/>
                    </a:lnTo>
                    <a:lnTo>
                      <a:pt x="2942" y="7446"/>
                    </a:lnTo>
                    <a:lnTo>
                      <a:pt x="9390" y="21600"/>
                    </a:lnTo>
                    <a:lnTo>
                      <a:pt x="12014" y="21600"/>
                    </a:lnTo>
                    <a:lnTo>
                      <a:pt x="14004" y="17286"/>
                    </a:lnTo>
                    <a:lnTo>
                      <a:pt x="18658" y="7198"/>
                    </a:lnTo>
                    <a:lnTo>
                      <a:pt x="1865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53453A5F-9959-C9E9-B78C-EEF23EF928D1}"/>
                  </a:ext>
                </a:extLst>
              </p:cNvPr>
              <p:cNvSpPr/>
              <p:nvPr/>
            </p:nvSpPr>
            <p:spPr>
              <a:xfrm>
                <a:off x="2795182" y="64033"/>
                <a:ext cx="194349" cy="20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131" y="0"/>
                    </a:lnTo>
                    <a:lnTo>
                      <a:pt x="18131" y="10165"/>
                    </a:lnTo>
                    <a:lnTo>
                      <a:pt x="17597" y="13722"/>
                    </a:lnTo>
                    <a:lnTo>
                      <a:pt x="16099" y="16394"/>
                    </a:lnTo>
                    <a:lnTo>
                      <a:pt x="13787" y="18076"/>
                    </a:lnTo>
                    <a:lnTo>
                      <a:pt x="10815" y="18660"/>
                    </a:lnTo>
                    <a:lnTo>
                      <a:pt x="7460" y="17943"/>
                    </a:lnTo>
                    <a:lnTo>
                      <a:pt x="5180" y="16038"/>
                    </a:lnTo>
                    <a:lnTo>
                      <a:pt x="3883" y="13313"/>
                    </a:lnTo>
                    <a:lnTo>
                      <a:pt x="3474" y="10165"/>
                    </a:lnTo>
                    <a:lnTo>
                      <a:pt x="3471" y="0"/>
                    </a:lnTo>
                    <a:lnTo>
                      <a:pt x="0" y="0"/>
                    </a:lnTo>
                    <a:lnTo>
                      <a:pt x="0" y="10165"/>
                    </a:lnTo>
                    <a:lnTo>
                      <a:pt x="634" y="14762"/>
                    </a:lnTo>
                    <a:lnTo>
                      <a:pt x="2589" y="18380"/>
                    </a:lnTo>
                    <a:lnTo>
                      <a:pt x="5954" y="20750"/>
                    </a:lnTo>
                    <a:lnTo>
                      <a:pt x="10815" y="21600"/>
                    </a:lnTo>
                    <a:lnTo>
                      <a:pt x="15172" y="20776"/>
                    </a:lnTo>
                    <a:lnTo>
                      <a:pt x="18272" y="18660"/>
                    </a:lnTo>
                    <a:lnTo>
                      <a:pt x="18582" y="18448"/>
                    </a:lnTo>
                    <a:lnTo>
                      <a:pt x="20805" y="14830"/>
                    </a:lnTo>
                    <a:lnTo>
                      <a:pt x="21596" y="101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id="{8A275D5F-5272-BBEA-96F1-77733F98D5D1}"/>
                  </a:ext>
                </a:extLst>
              </p:cNvPr>
              <p:cNvSpPr/>
              <p:nvPr/>
            </p:nvSpPr>
            <p:spPr>
              <a:xfrm>
                <a:off x="3014244" y="236753"/>
                <a:ext cx="49696" cy="60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032" y="0"/>
                    </a:lnTo>
                    <a:lnTo>
                      <a:pt x="7601" y="6061"/>
                    </a:lnTo>
                    <a:lnTo>
                      <a:pt x="6221" y="11573"/>
                    </a:lnTo>
                    <a:lnTo>
                      <a:pt x="3737" y="16699"/>
                    </a:lnTo>
                    <a:lnTo>
                      <a:pt x="0" y="21600"/>
                    </a:lnTo>
                    <a:lnTo>
                      <a:pt x="13574" y="21600"/>
                    </a:lnTo>
                    <a:lnTo>
                      <a:pt x="17543" y="17424"/>
                    </a:lnTo>
                    <a:lnTo>
                      <a:pt x="20087" y="12167"/>
                    </a:lnTo>
                    <a:lnTo>
                      <a:pt x="21379" y="6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</p:grpSp>
      </p:grpSp>
      <p:sp>
        <p:nvSpPr>
          <p:cNvPr id="2" name="BlokTextu 1">
            <a:extLst>
              <a:ext uri="{FF2B5EF4-FFF2-40B4-BE49-F238E27FC236}">
                <a16:creationId xmlns:a16="http://schemas.microsoft.com/office/drawing/2014/main" id="{336FCDF9-85A1-C68E-8E48-C6C1EECD5D84}"/>
              </a:ext>
            </a:extLst>
          </p:cNvPr>
          <p:cNvSpPr txBox="1"/>
          <p:nvPr/>
        </p:nvSpPr>
        <p:spPr>
          <a:xfrm>
            <a:off x="650936" y="2017997"/>
            <a:ext cx="10497465" cy="2005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sk-SK" sz="2122" dirty="0">
              <a:solidFill>
                <a:srgbClr val="2B64AD"/>
              </a:solidFill>
              <a:latin typeface="Avant Garde Gothic Itc T OT Book"/>
            </a:endParaRPr>
          </a:p>
          <a:p>
            <a:endParaRPr lang="sk-SK" sz="2122" dirty="0">
              <a:solidFill>
                <a:srgbClr val="2B64AD"/>
              </a:solidFill>
              <a:latin typeface="Avant Garde Gothic Itc T OT Book"/>
            </a:endParaRPr>
          </a:p>
          <a:p>
            <a:endParaRPr lang="sk-SK" sz="2122" dirty="0">
              <a:solidFill>
                <a:srgbClr val="2B64AD"/>
              </a:solidFill>
              <a:latin typeface="Avant Garde Gothic Itc T OT Book"/>
            </a:endParaRPr>
          </a:p>
          <a:p>
            <a:endParaRPr lang="sk-SK" sz="2122" dirty="0">
              <a:solidFill>
                <a:srgbClr val="2B64AD"/>
              </a:solidFill>
              <a:latin typeface="Avant Garde Gothic Itc T OT Book"/>
            </a:endParaRPr>
          </a:p>
          <a:p>
            <a:endParaRPr lang="sk-SK" sz="2122" dirty="0">
              <a:solidFill>
                <a:srgbClr val="2B64AD"/>
              </a:solidFill>
              <a:latin typeface="Avant Garde Gothic Itc T OT Book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k-SK" sz="1819" dirty="0">
              <a:solidFill>
                <a:srgbClr val="2B64A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Rovná spojovacia šípka 2">
            <a:extLst>
              <a:ext uri="{FF2B5EF4-FFF2-40B4-BE49-F238E27FC236}">
                <a16:creationId xmlns:a16="http://schemas.microsoft.com/office/drawing/2014/main" id="{DEB070EC-13F3-7448-E8D3-69E037F71700}"/>
              </a:ext>
            </a:extLst>
          </p:cNvPr>
          <p:cNvCxnSpPr>
            <a:cxnSpLocks/>
          </p:cNvCxnSpPr>
          <p:nvPr/>
        </p:nvCxnSpPr>
        <p:spPr>
          <a:xfrm>
            <a:off x="4280501" y="2445107"/>
            <a:ext cx="0" cy="123600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BlokTextu 3">
            <a:extLst>
              <a:ext uri="{FF2B5EF4-FFF2-40B4-BE49-F238E27FC236}">
                <a16:creationId xmlns:a16="http://schemas.microsoft.com/office/drawing/2014/main" id="{7C87FEF7-C9FD-D6DB-570F-9ED52917C924}"/>
              </a:ext>
            </a:extLst>
          </p:cNvPr>
          <p:cNvSpPr txBox="1"/>
          <p:nvPr/>
        </p:nvSpPr>
        <p:spPr>
          <a:xfrm>
            <a:off x="2966309" y="1756688"/>
            <a:ext cx="3500615" cy="261290"/>
          </a:xfrm>
          <a:prstGeom prst="rect">
            <a:avLst/>
          </a:prstGeom>
          <a:solidFill>
            <a:srgbClr val="C3112B"/>
          </a:solidFill>
        </p:spPr>
        <p:txBody>
          <a:bodyPr wrap="square" lIns="43664" tIns="0" rIns="43664" bIns="0" rtlCol="0">
            <a:spAutoFit/>
          </a:bodyPr>
          <a:lstStyle/>
          <a:p>
            <a:pPr algn="ctr"/>
            <a:r>
              <a:rPr lang="sk-SK" sz="1698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PODPORA </a:t>
            </a:r>
            <a:r>
              <a:rPr lang="sk-SK" sz="1698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ŠKOlÁM</a:t>
            </a:r>
            <a:endParaRPr lang="sk-SK" sz="1698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779B71D-AB93-C5AF-25A6-26ED6AD7DB2D}"/>
              </a:ext>
            </a:extLst>
          </p:cNvPr>
          <p:cNvSpPr txBox="1"/>
          <p:nvPr/>
        </p:nvSpPr>
        <p:spPr>
          <a:xfrm>
            <a:off x="4075943" y="2202463"/>
            <a:ext cx="1281345" cy="278987"/>
          </a:xfrm>
          <a:prstGeom prst="rect">
            <a:avLst/>
          </a:prstGeom>
          <a:solidFill>
            <a:srgbClr val="0042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13" dirty="0">
                <a:solidFill>
                  <a:schemeClr val="bg1"/>
                </a:solidFill>
              </a:rPr>
              <a:t>MŠVVaŠ SR</a:t>
            </a:r>
            <a:endParaRPr lang="sk-SK" sz="1092" dirty="0">
              <a:solidFill>
                <a:schemeClr val="bg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BD3F5E9-58D7-253B-17ED-D2AC026A78B0}"/>
              </a:ext>
            </a:extLst>
          </p:cNvPr>
          <p:cNvSpPr txBox="1"/>
          <p:nvPr/>
        </p:nvSpPr>
        <p:spPr>
          <a:xfrm>
            <a:off x="4623273" y="2625532"/>
            <a:ext cx="1521870" cy="754694"/>
          </a:xfrm>
          <a:prstGeom prst="rect">
            <a:avLst/>
          </a:prstGeom>
          <a:solidFill>
            <a:srgbClr val="61B0FF"/>
          </a:solidFill>
        </p:spPr>
        <p:txBody>
          <a:bodyPr wrap="square" rtlCol="0">
            <a:spAutoFit/>
          </a:bodyPr>
          <a:lstStyle/>
          <a:p>
            <a:r>
              <a:rPr lang="sk-SK" sz="970" dirty="0">
                <a:solidFill>
                  <a:schemeClr val="bg1"/>
                </a:solidFill>
              </a:rPr>
              <a:t>Helpdesk </a:t>
            </a:r>
          </a:p>
          <a:p>
            <a:r>
              <a:rPr lang="sk-SK" sz="970" dirty="0">
                <a:solidFill>
                  <a:schemeClr val="bg1"/>
                </a:solidFill>
              </a:rPr>
              <a:t>e-mailová podpora</a:t>
            </a:r>
          </a:p>
          <a:p>
            <a:endParaRPr lang="sk-SK" sz="424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I. Úroveň – zber požiadaviek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7905642F-329B-CED1-DC66-F8A39940B442}"/>
              </a:ext>
            </a:extLst>
          </p:cNvPr>
          <p:cNvCxnSpPr>
            <a:cxnSpLocks/>
          </p:cNvCxnSpPr>
          <p:nvPr/>
        </p:nvCxnSpPr>
        <p:spPr>
          <a:xfrm>
            <a:off x="5307239" y="2445108"/>
            <a:ext cx="0" cy="17218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" name="BlokTextu 316">
            <a:extLst>
              <a:ext uri="{FF2B5EF4-FFF2-40B4-BE49-F238E27FC236}">
                <a16:creationId xmlns:a16="http://schemas.microsoft.com/office/drawing/2014/main" id="{476FF495-FB18-3E1A-AECC-7C9A341E0B27}"/>
              </a:ext>
            </a:extLst>
          </p:cNvPr>
          <p:cNvSpPr txBox="1"/>
          <p:nvPr/>
        </p:nvSpPr>
        <p:spPr>
          <a:xfrm>
            <a:off x="4623273" y="3362364"/>
            <a:ext cx="1521864" cy="605422"/>
          </a:xfrm>
          <a:prstGeom prst="rect">
            <a:avLst/>
          </a:prstGeom>
          <a:solidFill>
            <a:srgbClr val="61B0FF"/>
          </a:solidFill>
        </p:spPr>
        <p:txBody>
          <a:bodyPr wrap="square" rtlCol="0">
            <a:spAutoFit/>
          </a:bodyPr>
          <a:lstStyle/>
          <a:p>
            <a:r>
              <a:rPr lang="sk-SK" sz="970" dirty="0">
                <a:solidFill>
                  <a:schemeClr val="bg1"/>
                </a:solidFill>
              </a:rPr>
              <a:t>Vecné sekcie</a:t>
            </a:r>
          </a:p>
          <a:p>
            <a:endParaRPr lang="sk-SK" sz="424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II. Úroveň – riešenie vážnejších problémov</a:t>
            </a:r>
          </a:p>
        </p:txBody>
      </p:sp>
      <p:sp>
        <p:nvSpPr>
          <p:cNvPr id="318" name="BlokTextu 317">
            <a:extLst>
              <a:ext uri="{FF2B5EF4-FFF2-40B4-BE49-F238E27FC236}">
                <a16:creationId xmlns:a16="http://schemas.microsoft.com/office/drawing/2014/main" id="{0A85EE5B-D677-A57F-17AB-70356573631F}"/>
              </a:ext>
            </a:extLst>
          </p:cNvPr>
          <p:cNvSpPr txBox="1"/>
          <p:nvPr/>
        </p:nvSpPr>
        <p:spPr>
          <a:xfrm>
            <a:off x="4599585" y="4117845"/>
            <a:ext cx="1521864" cy="605422"/>
          </a:xfrm>
          <a:prstGeom prst="rect">
            <a:avLst/>
          </a:prstGeom>
          <a:solidFill>
            <a:srgbClr val="61B0FF"/>
          </a:solidFill>
        </p:spPr>
        <p:txBody>
          <a:bodyPr wrap="square" rtlCol="0">
            <a:spAutoFit/>
          </a:bodyPr>
          <a:lstStyle/>
          <a:p>
            <a:r>
              <a:rPr lang="sk-SK" sz="970" dirty="0">
                <a:solidFill>
                  <a:schemeClr val="bg1"/>
                </a:solidFill>
              </a:rPr>
              <a:t>Dátová kancelária</a:t>
            </a:r>
          </a:p>
          <a:p>
            <a:endParaRPr lang="sk-SK" sz="424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III. Úroveň – eskalačná úroveň</a:t>
            </a:r>
          </a:p>
        </p:txBody>
      </p:sp>
      <p:sp>
        <p:nvSpPr>
          <p:cNvPr id="319" name="BlokTextu 318">
            <a:extLst>
              <a:ext uri="{FF2B5EF4-FFF2-40B4-BE49-F238E27FC236}">
                <a16:creationId xmlns:a16="http://schemas.microsoft.com/office/drawing/2014/main" id="{47FC9FD9-5E4A-E61F-DD86-EB7ACEAAF0A6}"/>
              </a:ext>
            </a:extLst>
          </p:cNvPr>
          <p:cNvSpPr txBox="1"/>
          <p:nvPr/>
        </p:nvSpPr>
        <p:spPr>
          <a:xfrm>
            <a:off x="3186793" y="2699518"/>
            <a:ext cx="1175765" cy="838691"/>
          </a:xfrm>
          <a:prstGeom prst="rect">
            <a:avLst/>
          </a:prstGeom>
          <a:solidFill>
            <a:srgbClr val="61B0FF"/>
          </a:solidFill>
        </p:spPr>
        <p:txBody>
          <a:bodyPr wrap="square" rtlCol="0">
            <a:spAutoFit/>
          </a:bodyPr>
          <a:lstStyle/>
          <a:p>
            <a:r>
              <a:rPr lang="sk-SK" sz="970" dirty="0">
                <a:solidFill>
                  <a:schemeClr val="bg1"/>
                </a:solidFill>
              </a:rPr>
              <a:t>Facebook</a:t>
            </a:r>
          </a:p>
          <a:p>
            <a:endParaRPr lang="sk-SK" sz="970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Rýchle odpovede, hromadné riešenie problémov</a:t>
            </a:r>
          </a:p>
        </p:txBody>
      </p:sp>
      <p:cxnSp>
        <p:nvCxnSpPr>
          <p:cNvPr id="320" name="Rovná spojovacia šípka 319">
            <a:extLst>
              <a:ext uri="{FF2B5EF4-FFF2-40B4-BE49-F238E27FC236}">
                <a16:creationId xmlns:a16="http://schemas.microsoft.com/office/drawing/2014/main" id="{05654D9E-A825-B967-366B-E86C189A3D35}"/>
              </a:ext>
            </a:extLst>
          </p:cNvPr>
          <p:cNvCxnSpPr>
            <a:cxnSpLocks/>
          </p:cNvCxnSpPr>
          <p:nvPr/>
        </p:nvCxnSpPr>
        <p:spPr>
          <a:xfrm>
            <a:off x="4211184" y="2445107"/>
            <a:ext cx="0" cy="25441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1" name="BlokTextu 320">
            <a:extLst>
              <a:ext uri="{FF2B5EF4-FFF2-40B4-BE49-F238E27FC236}">
                <a16:creationId xmlns:a16="http://schemas.microsoft.com/office/drawing/2014/main" id="{D3E3E331-B8E3-5199-45F1-F3C91DF41FA4}"/>
              </a:ext>
            </a:extLst>
          </p:cNvPr>
          <p:cNvSpPr txBox="1"/>
          <p:nvPr/>
        </p:nvSpPr>
        <p:spPr>
          <a:xfrm>
            <a:off x="3161243" y="3681107"/>
            <a:ext cx="1175765" cy="1137234"/>
          </a:xfrm>
          <a:prstGeom prst="rect">
            <a:avLst/>
          </a:prstGeom>
          <a:solidFill>
            <a:srgbClr val="61B0FF"/>
          </a:solidFill>
        </p:spPr>
        <p:txBody>
          <a:bodyPr wrap="square" rtlCol="0">
            <a:spAutoFit/>
          </a:bodyPr>
          <a:lstStyle/>
          <a:p>
            <a:r>
              <a:rPr lang="sk-SK" sz="970" dirty="0">
                <a:solidFill>
                  <a:schemeClr val="bg1"/>
                </a:solidFill>
              </a:rPr>
              <a:t>Podporné materiály</a:t>
            </a:r>
          </a:p>
          <a:p>
            <a:endParaRPr lang="sk-SK" sz="970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Návody</a:t>
            </a:r>
          </a:p>
          <a:p>
            <a:r>
              <a:rPr lang="sk-SK" sz="970" dirty="0">
                <a:solidFill>
                  <a:schemeClr val="bg1"/>
                </a:solidFill>
              </a:rPr>
              <a:t>Metodiky</a:t>
            </a:r>
          </a:p>
          <a:p>
            <a:r>
              <a:rPr lang="sk-SK" sz="970" dirty="0">
                <a:solidFill>
                  <a:schemeClr val="bg1"/>
                </a:solidFill>
              </a:rPr>
              <a:t>Videá</a:t>
            </a:r>
          </a:p>
          <a:p>
            <a:r>
              <a:rPr lang="sk-SK" sz="970" dirty="0" err="1">
                <a:solidFill>
                  <a:schemeClr val="bg1"/>
                </a:solidFill>
              </a:rPr>
              <a:t>Newslettre</a:t>
            </a:r>
            <a:endParaRPr lang="sk-SK" sz="970" dirty="0">
              <a:solidFill>
                <a:schemeClr val="bg1"/>
              </a:solidFill>
            </a:endParaRPr>
          </a:p>
        </p:txBody>
      </p:sp>
      <p:sp>
        <p:nvSpPr>
          <p:cNvPr id="322" name="BlokTextu 321">
            <a:extLst>
              <a:ext uri="{FF2B5EF4-FFF2-40B4-BE49-F238E27FC236}">
                <a16:creationId xmlns:a16="http://schemas.microsoft.com/office/drawing/2014/main" id="{E58A7FE2-AD73-8B2E-2036-C523560A8AC9}"/>
              </a:ext>
            </a:extLst>
          </p:cNvPr>
          <p:cNvSpPr txBox="1"/>
          <p:nvPr/>
        </p:nvSpPr>
        <p:spPr>
          <a:xfrm>
            <a:off x="6778369" y="2202463"/>
            <a:ext cx="1281345" cy="278987"/>
          </a:xfrm>
          <a:prstGeom prst="rect">
            <a:avLst/>
          </a:prstGeom>
          <a:solidFill>
            <a:srgbClr val="C311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13" dirty="0">
                <a:solidFill>
                  <a:schemeClr val="bg1"/>
                </a:solidFill>
              </a:rPr>
              <a:t>RUŠS</a:t>
            </a:r>
            <a:endParaRPr lang="sk-SK" sz="1092" dirty="0">
              <a:solidFill>
                <a:schemeClr val="bg1"/>
              </a:solidFill>
            </a:endParaRPr>
          </a:p>
        </p:txBody>
      </p:sp>
      <p:cxnSp>
        <p:nvCxnSpPr>
          <p:cNvPr id="323" name="Rovná spojovacia šípka 322">
            <a:extLst>
              <a:ext uri="{FF2B5EF4-FFF2-40B4-BE49-F238E27FC236}">
                <a16:creationId xmlns:a16="http://schemas.microsoft.com/office/drawing/2014/main" id="{AFAD2BB7-737E-1852-BC8E-5F76912A905D}"/>
              </a:ext>
            </a:extLst>
          </p:cNvPr>
          <p:cNvCxnSpPr>
            <a:stCxn id="6" idx="3"/>
            <a:endCxn id="322" idx="1"/>
          </p:cNvCxnSpPr>
          <p:nvPr/>
        </p:nvCxnSpPr>
        <p:spPr>
          <a:xfrm>
            <a:off x="5357288" y="2341957"/>
            <a:ext cx="1421081" cy="0"/>
          </a:xfrm>
          <a:prstGeom prst="straightConnector1">
            <a:avLst/>
          </a:prstGeom>
          <a:ln w="31750">
            <a:solidFill>
              <a:srgbClr val="C311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Rovná spojovacia šípka 323">
            <a:extLst>
              <a:ext uri="{FF2B5EF4-FFF2-40B4-BE49-F238E27FC236}">
                <a16:creationId xmlns:a16="http://schemas.microsoft.com/office/drawing/2014/main" id="{CCCB6B47-6B0A-20E0-D928-7757ADF3086C}"/>
              </a:ext>
            </a:extLst>
          </p:cNvPr>
          <p:cNvCxnSpPr/>
          <p:nvPr/>
        </p:nvCxnSpPr>
        <p:spPr>
          <a:xfrm>
            <a:off x="7419041" y="2438224"/>
            <a:ext cx="0" cy="249742"/>
          </a:xfrm>
          <a:prstGeom prst="straightConnector1">
            <a:avLst/>
          </a:prstGeom>
          <a:ln w="31750">
            <a:solidFill>
              <a:srgbClr val="C3112B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5" name="BlokTextu 324">
            <a:extLst>
              <a:ext uri="{FF2B5EF4-FFF2-40B4-BE49-F238E27FC236}">
                <a16:creationId xmlns:a16="http://schemas.microsoft.com/office/drawing/2014/main" id="{FC919F32-A1E6-7D01-3F22-A9874FDAAC85}"/>
              </a:ext>
            </a:extLst>
          </p:cNvPr>
          <p:cNvSpPr txBox="1"/>
          <p:nvPr/>
        </p:nvSpPr>
        <p:spPr>
          <a:xfrm>
            <a:off x="6662337" y="2692807"/>
            <a:ext cx="1521870" cy="1435778"/>
          </a:xfrm>
          <a:prstGeom prst="rect">
            <a:avLst/>
          </a:prstGeom>
          <a:solidFill>
            <a:srgbClr val="EC2441"/>
          </a:solidFill>
        </p:spPr>
        <p:txBody>
          <a:bodyPr wrap="square" rtlCol="0">
            <a:spAutoFit/>
          </a:bodyPr>
          <a:lstStyle/>
          <a:p>
            <a:r>
              <a:rPr lang="sk-SK" sz="970" dirty="0">
                <a:solidFill>
                  <a:schemeClr val="bg1"/>
                </a:solidFill>
              </a:rPr>
              <a:t>Lokálna znalosť a miestna pomoc školám</a:t>
            </a:r>
          </a:p>
          <a:p>
            <a:endParaRPr lang="sk-SK" sz="970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Častokrát prvý bod pomoci</a:t>
            </a:r>
          </a:p>
          <a:p>
            <a:endParaRPr lang="sk-SK" sz="970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Schvaľovanie výkazov</a:t>
            </a:r>
          </a:p>
          <a:p>
            <a:endParaRPr lang="sk-SK" sz="970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Spätná väzba na údaje</a:t>
            </a:r>
          </a:p>
        </p:txBody>
      </p:sp>
      <p:cxnSp>
        <p:nvCxnSpPr>
          <p:cNvPr id="326" name="Rovná spojovacia šípka 325">
            <a:extLst>
              <a:ext uri="{FF2B5EF4-FFF2-40B4-BE49-F238E27FC236}">
                <a16:creationId xmlns:a16="http://schemas.microsoft.com/office/drawing/2014/main" id="{9F49BDF5-D128-29A1-3FFA-05282FD273F9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511473" y="2323786"/>
            <a:ext cx="1564470" cy="18171"/>
          </a:xfrm>
          <a:prstGeom prst="straightConnector1">
            <a:avLst/>
          </a:prstGeom>
          <a:ln w="31750">
            <a:solidFill>
              <a:srgbClr val="C311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BlokTextu 326">
            <a:extLst>
              <a:ext uri="{FF2B5EF4-FFF2-40B4-BE49-F238E27FC236}">
                <a16:creationId xmlns:a16="http://schemas.microsoft.com/office/drawing/2014/main" id="{553A730D-6BC7-D684-77EF-AB2BA6F37D4E}"/>
              </a:ext>
            </a:extLst>
          </p:cNvPr>
          <p:cNvSpPr txBox="1"/>
          <p:nvPr/>
        </p:nvSpPr>
        <p:spPr>
          <a:xfrm>
            <a:off x="1230126" y="2202463"/>
            <a:ext cx="1281345" cy="278987"/>
          </a:xfrm>
          <a:prstGeom prst="rect">
            <a:avLst/>
          </a:prstGeom>
          <a:solidFill>
            <a:srgbClr val="C311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13" dirty="0">
                <a:solidFill>
                  <a:schemeClr val="bg1"/>
                </a:solidFill>
              </a:rPr>
              <a:t>CVTI SR</a:t>
            </a:r>
            <a:endParaRPr lang="sk-SK" sz="1092" dirty="0">
              <a:solidFill>
                <a:schemeClr val="bg1"/>
              </a:solidFill>
            </a:endParaRPr>
          </a:p>
        </p:txBody>
      </p:sp>
      <p:cxnSp>
        <p:nvCxnSpPr>
          <p:cNvPr id="328" name="Rovná spojovacia šípka 327">
            <a:extLst>
              <a:ext uri="{FF2B5EF4-FFF2-40B4-BE49-F238E27FC236}">
                <a16:creationId xmlns:a16="http://schemas.microsoft.com/office/drawing/2014/main" id="{5AE53D2D-7A39-25B2-52DD-005D2AE33C1A}"/>
              </a:ext>
            </a:extLst>
          </p:cNvPr>
          <p:cNvCxnSpPr>
            <a:cxnSpLocks/>
          </p:cNvCxnSpPr>
          <p:nvPr/>
        </p:nvCxnSpPr>
        <p:spPr>
          <a:xfrm>
            <a:off x="5330345" y="3190260"/>
            <a:ext cx="0" cy="17218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9" name="Rovná spojovacia šípka 328">
            <a:extLst>
              <a:ext uri="{FF2B5EF4-FFF2-40B4-BE49-F238E27FC236}">
                <a16:creationId xmlns:a16="http://schemas.microsoft.com/office/drawing/2014/main" id="{A7068397-212C-1E9F-3C80-A06FDD3B35BC}"/>
              </a:ext>
            </a:extLst>
          </p:cNvPr>
          <p:cNvCxnSpPr>
            <a:cxnSpLocks/>
          </p:cNvCxnSpPr>
          <p:nvPr/>
        </p:nvCxnSpPr>
        <p:spPr>
          <a:xfrm>
            <a:off x="5357288" y="3931644"/>
            <a:ext cx="0" cy="17218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0" name="Rovná spojovacia šípka 329">
            <a:extLst>
              <a:ext uri="{FF2B5EF4-FFF2-40B4-BE49-F238E27FC236}">
                <a16:creationId xmlns:a16="http://schemas.microsoft.com/office/drawing/2014/main" id="{E419BDBF-26A2-ABF2-335F-BFBD382F395C}"/>
              </a:ext>
            </a:extLst>
          </p:cNvPr>
          <p:cNvCxnSpPr>
            <a:cxnSpLocks/>
          </p:cNvCxnSpPr>
          <p:nvPr/>
        </p:nvCxnSpPr>
        <p:spPr>
          <a:xfrm>
            <a:off x="1885275" y="2438224"/>
            <a:ext cx="4231" cy="179073"/>
          </a:xfrm>
          <a:prstGeom prst="straightConnector1">
            <a:avLst/>
          </a:prstGeom>
          <a:ln w="31750">
            <a:solidFill>
              <a:srgbClr val="C3112B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1" name="BlokTextu 330">
            <a:extLst>
              <a:ext uri="{FF2B5EF4-FFF2-40B4-BE49-F238E27FC236}">
                <a16:creationId xmlns:a16="http://schemas.microsoft.com/office/drawing/2014/main" id="{EE931F71-0880-B4C0-64B3-908D98B4CE7B}"/>
              </a:ext>
            </a:extLst>
          </p:cNvPr>
          <p:cNvSpPr txBox="1"/>
          <p:nvPr/>
        </p:nvSpPr>
        <p:spPr>
          <a:xfrm>
            <a:off x="1128571" y="2640820"/>
            <a:ext cx="1521870" cy="2032864"/>
          </a:xfrm>
          <a:prstGeom prst="rect">
            <a:avLst/>
          </a:prstGeom>
          <a:solidFill>
            <a:srgbClr val="EC2441"/>
          </a:solidFill>
        </p:spPr>
        <p:txBody>
          <a:bodyPr wrap="square" rtlCol="0">
            <a:spAutoFit/>
          </a:bodyPr>
          <a:lstStyle/>
          <a:p>
            <a:r>
              <a:rPr lang="sk-SK" sz="970" dirty="0">
                <a:solidFill>
                  <a:schemeClr val="bg1"/>
                </a:solidFill>
              </a:rPr>
              <a:t>Metodická pomoc výkazy V1-V4 a VZ</a:t>
            </a:r>
            <a:r>
              <a:rPr lang="en-US" sz="970" dirty="0">
                <a:solidFill>
                  <a:schemeClr val="bg1"/>
                </a:solidFill>
              </a:rPr>
              <a:t>AM + </a:t>
            </a:r>
            <a:r>
              <a:rPr lang="en-US" sz="970" dirty="0" err="1">
                <a:solidFill>
                  <a:schemeClr val="bg1"/>
                </a:solidFill>
              </a:rPr>
              <a:t>pr</a:t>
            </a:r>
            <a:r>
              <a:rPr lang="sk-SK" sz="970" dirty="0" err="1">
                <a:solidFill>
                  <a:schemeClr val="bg1"/>
                </a:solidFill>
              </a:rPr>
              <a:t>ílohy</a:t>
            </a:r>
            <a:endParaRPr lang="sk-SK" sz="970" dirty="0">
              <a:solidFill>
                <a:schemeClr val="bg1"/>
              </a:solidFill>
            </a:endParaRPr>
          </a:p>
          <a:p>
            <a:endParaRPr lang="sk-SK" sz="970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Spracovanie pre národnú a medzinárodnú štatistiku</a:t>
            </a:r>
          </a:p>
          <a:p>
            <a:endParaRPr lang="sk-SK" sz="970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Najviac skúseností s dátami o školách</a:t>
            </a:r>
          </a:p>
          <a:p>
            <a:endParaRPr lang="sk-SK" sz="970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Kontakty:</a:t>
            </a:r>
          </a:p>
          <a:p>
            <a:r>
              <a:rPr lang="sk-SK" sz="970" dirty="0">
                <a:solidFill>
                  <a:schemeClr val="bg1"/>
                </a:solidFill>
              </a:rPr>
              <a:t>p. Jana </a:t>
            </a:r>
            <a:r>
              <a:rPr lang="sk-SK" sz="970" dirty="0" err="1">
                <a:solidFill>
                  <a:schemeClr val="bg1"/>
                </a:solidFill>
              </a:rPr>
              <a:t>Čabalová</a:t>
            </a:r>
            <a:endParaRPr lang="sk-SK" sz="970" dirty="0">
              <a:solidFill>
                <a:schemeClr val="bg1"/>
              </a:solidFill>
            </a:endParaRPr>
          </a:p>
          <a:p>
            <a:r>
              <a:rPr lang="sk-SK" sz="970" dirty="0">
                <a:solidFill>
                  <a:schemeClr val="bg1"/>
                </a:solidFill>
              </a:rPr>
              <a:t>p. Eva Hladíková</a:t>
            </a:r>
          </a:p>
          <a:p>
            <a:r>
              <a:rPr lang="sk-SK" sz="970" dirty="0">
                <a:solidFill>
                  <a:schemeClr val="bg1"/>
                </a:solidFill>
              </a:rPr>
              <a:t>Ing. Zuzana </a:t>
            </a:r>
            <a:r>
              <a:rPr lang="sk-SK" sz="970" dirty="0" err="1">
                <a:solidFill>
                  <a:schemeClr val="bg1"/>
                </a:solidFill>
              </a:rPr>
              <a:t>Onderíková</a:t>
            </a:r>
            <a:endParaRPr lang="sk-SK" sz="97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539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A4A01-DEA7-4BA3-B99D-A56DCB67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Otázky k financovaniu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6FD692E-6CDE-4ABE-A5A9-25AC9393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https://www.minedu.sk/financovanie-skolstva/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>
                <a:effectLst/>
              </a:rPr>
              <a:t>Financovanie školstva</a:t>
            </a:r>
          </a:p>
          <a:p>
            <a:pPr marL="0" indent="0">
              <a:buNone/>
            </a:pPr>
            <a:endParaRPr lang="sk-SK" b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u="none" strike="noStrike" dirty="0">
                <a:effectLst/>
                <a:latin typeface="Rubik"/>
              </a:rPr>
              <a:t>Financovanie vysokého školstva</a:t>
            </a:r>
            <a:endParaRPr lang="sk-SK" b="0" i="0" dirty="0">
              <a:effectLst/>
              <a:latin typeface="Rubik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u="sng" dirty="0">
                <a:solidFill>
                  <a:srgbClr val="212529"/>
                </a:solidFill>
                <a:effectLst/>
                <a:latin typeface="Rubik"/>
                <a:hlinkClick r:id="rId3"/>
              </a:rPr>
              <a:t>Financovanie regionálneho školstva</a:t>
            </a:r>
            <a:r>
              <a:rPr lang="sk-SK" b="0" i="0" u="sng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→→</a:t>
            </a:r>
            <a:endParaRPr lang="sk-SK" b="0" i="0" u="sng" dirty="0">
              <a:solidFill>
                <a:srgbClr val="212529"/>
              </a:solidFill>
              <a:effectLst/>
              <a:latin typeface="Rubik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↓↓ </a:t>
            </a:r>
            <a:r>
              <a:rPr lang="sk-SK" b="0" i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Normatívne určené objemy finančných prostriedkov r 2025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Stiahnuť a uložiť do počítača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677E571-07BF-46E4-9DBD-2DA5F55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84660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787</Words>
  <Application>Microsoft Office PowerPoint</Application>
  <PresentationFormat>Širokouhlá</PresentationFormat>
  <Paragraphs>159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32</vt:i4>
      </vt:variant>
    </vt:vector>
  </HeadingPairs>
  <TitlesOfParts>
    <vt:vector size="39" baseType="lpstr">
      <vt:lpstr>Arial</vt:lpstr>
      <vt:lpstr>Avant Garde Gothic Itc T OT Book</vt:lpstr>
      <vt:lpstr>Calibri</vt:lpstr>
      <vt:lpstr>Calibri Light</vt:lpstr>
      <vt:lpstr>Rubik</vt:lpstr>
      <vt:lpstr>Motív Office</vt:lpstr>
      <vt:lpstr>1_Motív Office</vt:lpstr>
      <vt:lpstr>Pracovná porada - školy a školské zariadenia   v zriaďovateľskej pôsobnosti Regionálneho úradu školskej správy v Nitre</vt:lpstr>
      <vt:lpstr>Zameranie prezentácie</vt:lpstr>
      <vt:lpstr>Pedagogicko-organizačné pokyny na školský rok 2025/2026 https://www.minedu.sk/pedagogicko-organizacne-pokyny-na-skolsky-rok-20252026/</vt:lpstr>
      <vt:lpstr>Aktuálne témy </vt:lpstr>
      <vt:lpstr>Racionalizačné opatrenia realizované RÚŠS zriaďovateľom </vt:lpstr>
      <vt:lpstr>Aktuálny počet škôl a školských zariadení v zriaďovateľskej pôsobnosti RÚŠS v Nitre </vt:lpstr>
      <vt:lpstr>Prezentácia programu PowerPoint</vt:lpstr>
      <vt:lpstr>PODPORA ŠKOLÁM POČAS ZBERU</vt:lpstr>
      <vt:lpstr>Otázky k financovaniu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Podporné opatrenia </vt:lpstr>
      <vt:lpstr>https://podporneopatrenia.minedu.sk/katalog-podpornych-opatreni/</vt:lpstr>
      <vt:lpstr>https://podporneopatrenia.minedu.sk/financovanie-podpornych-opatreni/</vt:lpstr>
      <vt:lpstr>Rolujeme sa dolu   ↓</vt:lpstr>
      <vt:lpstr>Štandardy odborných činností v systéme poradenstva a prevencie https://www.minedu.sk/standardy-odbornych-cinnosti-v-systeme-poradenstva-a-prevencie/</vt:lpstr>
      <vt:lpstr>Špeciálne a inkluzívne vzdelávanie https://www.minedu.sk/specialne-a-inkluzivne-vzdelavanie/</vt:lpstr>
      <vt:lpstr>Zdieľaní odborní zamestnanci v CPP</vt:lpstr>
      <vt:lpstr>Legislatíva https://www.minedu.sk/legislativa/</vt:lpstr>
      <vt:lpstr>Vnútorné rezortné predpisy https://www.minedu.sk/vnutorne-rezortne-predpisy/  sú zverejnené podľa rokov </vt:lpstr>
      <vt:lpstr>    Prílohy k Pokynu ministra č. 39/2017- prehľad    </vt:lpstr>
      <vt:lpstr>Desegregácia https://www.minedu.sk/desegregacia/ </vt:lpstr>
      <vt:lpstr>Prezentácia programu PowerPoint</vt:lpstr>
      <vt:lpstr>Inšpiratívne materiály na podporu tolerancie, inklúzie a rozmanitosti https://www.minedu.sk/odborne-materialy-pre-skoly-azriadovatelov-kdesegregacii/</vt:lpstr>
      <vt:lpstr>Vaše otázky prosím...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Ingrid Hrnčárová</dc:creator>
  <cp:lastModifiedBy>Ingrid Hrnčárová</cp:lastModifiedBy>
  <cp:revision>16</cp:revision>
  <dcterms:created xsi:type="dcterms:W3CDTF">2025-08-22T11:17:14Z</dcterms:created>
  <dcterms:modified xsi:type="dcterms:W3CDTF">2025-09-15T17:02:50Z</dcterms:modified>
</cp:coreProperties>
</file>